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57" r:id="rId3"/>
    <p:sldId id="258" r:id="rId4"/>
    <p:sldId id="264" r:id="rId5"/>
    <p:sldId id="260" r:id="rId6"/>
    <p:sldId id="263" r:id="rId7"/>
    <p:sldId id="272" r:id="rId8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17BC6"/>
    <a:srgbClr val="0884C8"/>
    <a:srgbClr val="FFFFFF"/>
    <a:srgbClr val="45C1E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-9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65B5B-AE53-4F7F-BEA6-D2FBF7515377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34FCA-59CA-4E43-8961-29C86A3E07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01C95-E20D-4D26-B674-854DBF35CF7F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77E9A-21B2-4A18-A052-809AA7496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49A50-23B4-4C20-BB76-A91D875D6158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7A38D-0FCE-4FCC-A44F-7339A8C4F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77613-72EE-4C38-926F-54435EFC0DF6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2BABF-A9C6-4FD0-873E-9A6E8EEBD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4FC7-6E80-4457-B44B-DEF5600B836A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7F98-978A-4443-A20E-BF762504C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17F9C-83FE-4187-8EC0-5DD088BBE062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C1AB2-47A3-4033-BC47-03C7427F7E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63E27-4EEC-42CD-A69D-2897FC6A708F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04D32-0662-403D-BC19-B1AD3CA79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D7E71-6734-4EF0-A222-B001281BB6EC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90BA8-64DF-485B-AF90-1D5AF2A02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675BE-CFC6-4258-9675-B87F46081DFA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FC701-BEA2-4EC8-B36D-4F40F526A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99961-030B-40A2-8360-6F47137F7659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219D-7DDC-4330-9745-D633646F8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98C90-482F-42DD-9CB7-4BE208BBA6C2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8F238-F640-4D3F-B2F3-28DEC352B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03C9C-67B3-4CC8-BAF3-772ADCAC5B61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EF1A8-C46C-41CC-8A9C-FBADA3EF6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1AB34-7382-4296-A484-753D48E38438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84CB4-6425-4727-9B4D-20445ABCB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A617B-8006-4746-BCE2-9D277190E6E7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7EE1F-23DA-4A66-87F0-51371819B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47B3E-9195-410E-96AC-05C1B2A1129F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5806F-E3BD-4425-AC84-E62E6769D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52D7D-EE4F-4FE9-9223-B75B0D602972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7EB07-B667-4328-9F39-A5AA3E15D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9658D-92CC-45D4-B90C-2999069D7276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4E704-40E4-4980-992C-44D4D5C19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19"/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0"/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1"/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2"/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42DB90-2AFD-4CBB-B719-625987E5F872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296CF6-2272-41F6-B989-6845F69228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58" r:id="rId2"/>
    <p:sldLayoutId id="2147483757" r:id="rId3"/>
    <p:sldLayoutId id="2147483756" r:id="rId4"/>
    <p:sldLayoutId id="2147483755" r:id="rId5"/>
    <p:sldLayoutId id="2147483754" r:id="rId6"/>
    <p:sldLayoutId id="2147483753" r:id="rId7"/>
    <p:sldLayoutId id="2147483752" r:id="rId8"/>
    <p:sldLayoutId id="2147483751" r:id="rId9"/>
    <p:sldLayoutId id="2147483750" r:id="rId10"/>
    <p:sldLayoutId id="2147483749" r:id="rId11"/>
    <p:sldLayoutId id="2147483760" r:id="rId12"/>
    <p:sldLayoutId id="2147483748" r:id="rId13"/>
    <p:sldLayoutId id="2147483761" r:id="rId14"/>
    <p:sldLayoutId id="2147483762" r:id="rId15"/>
    <p:sldLayoutId id="2147483747" r:id="rId16"/>
    <p:sldLayoutId id="2147483746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0CAFF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0CAFF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0CAFF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0CAFF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0CAFF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>
          <a:xfrm>
            <a:off x="2970213" y="811213"/>
            <a:ext cx="8916987" cy="401955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 </a:t>
            </a:r>
            <a:br>
              <a:rPr lang="ru-RU" smtClean="0">
                <a:solidFill>
                  <a:schemeClr val="tx1"/>
                </a:solidFill>
              </a:rPr>
            </a:br>
            <a:r>
              <a:rPr lang="ru-RU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Волонерский корпус 70-летия Победы</a:t>
            </a:r>
            <a:r>
              <a:rPr lang="ru-RU" smtClean="0">
                <a:solidFill>
                  <a:srgbClr val="0884C8"/>
                </a:solidFill>
              </a:rPr>
              <a:t>.</a:t>
            </a:r>
          </a:p>
        </p:txBody>
      </p:sp>
      <p:pic>
        <p:nvPicPr>
          <p:cNvPr id="19458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638" y="1255713"/>
            <a:ext cx="2293937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213" y="885825"/>
            <a:ext cx="9972675" cy="5938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2400"/>
              </a:spcAft>
              <a:defRPr/>
            </a:pPr>
            <a:r>
              <a:rPr lang="ru-RU" sz="3600" b="1" dirty="0">
                <a:latin typeface="+mn-lt"/>
              </a:rPr>
              <a:t>Волонтёрский корпус это: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+mn-lt"/>
              </a:rPr>
              <a:t> Федеральный штаб;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+mn-lt"/>
              </a:rPr>
              <a:t>85 Региональных штабов Волонтёрских корпусов;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+mn-lt"/>
              </a:rPr>
              <a:t>85 региональных координаторов;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+mn-lt"/>
              </a:rPr>
              <a:t>80000 волонтёров по всей стране;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+mn-lt"/>
              </a:rPr>
              <a:t>12 Всероссийских акций в рамках Дней единых действий во  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всех субъектах Российской Федерации;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+mn-lt"/>
              </a:rPr>
              <a:t>10000 приведённых в порядок памятных мест, связанных с событиями Великой Отечественной войны;</a:t>
            </a:r>
            <a:br>
              <a:rPr lang="ru-RU" sz="2400" dirty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pic>
        <p:nvPicPr>
          <p:cNvPr id="2048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7088" y="258763"/>
            <a:ext cx="2749550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56638" y="258763"/>
            <a:ext cx="1787525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1122363" y="500063"/>
            <a:ext cx="1032192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Century Gothic" pitchFamily="34" charset="0"/>
            </a:endParaRPr>
          </a:p>
          <a:p>
            <a:r>
              <a:rPr lang="ru-RU" sz="2400">
                <a:latin typeface="Century Gothic" pitchFamily="34" charset="0"/>
              </a:rPr>
              <a:t> </a:t>
            </a:r>
          </a:p>
          <a:p>
            <a:endParaRPr lang="ru-RU">
              <a:latin typeface="Century Gothic" pitchFamily="34" charset="0"/>
            </a:endParaRPr>
          </a:p>
          <a:p>
            <a:r>
              <a:rPr lang="ru-RU" sz="2400" b="1">
                <a:latin typeface="Century Gothic" pitchFamily="34" charset="0"/>
              </a:rPr>
              <a:t>ЦЕЛЬ ПРОЕКТА:</a:t>
            </a:r>
            <a:r>
              <a:rPr lang="ru-RU" sz="2400">
                <a:latin typeface="Century Gothic" pitchFamily="34" charset="0"/>
              </a:rPr>
              <a:t> сохранение исторической памяти о героях Великой Отечественной Войны и ее участниках, воспитание чувства патриотизма и любви к Отечеству. Оказание помощи и моральной поддержки (заботы и внимания) ветеранам, участникам боевых действий и работникам тыла ВОВ. </a:t>
            </a:r>
          </a:p>
          <a:p>
            <a:endParaRPr lang="ru-RU" sz="2400">
              <a:latin typeface="Century Gothic" pitchFamily="34" charset="0"/>
            </a:endParaRPr>
          </a:p>
          <a:p>
            <a:endParaRPr lang="ru-RU" sz="2400">
              <a:latin typeface="Century Gothic" pitchFamily="34" charset="0"/>
            </a:endParaRPr>
          </a:p>
          <a:p>
            <a:r>
              <a:rPr lang="ru-RU" sz="2400" b="1">
                <a:latin typeface="Century Gothic" pitchFamily="34" charset="0"/>
              </a:rPr>
              <a:t>ГЛАВНАЯ ЗАДАЧА </a:t>
            </a:r>
            <a:r>
              <a:rPr lang="ru-RU" sz="2400">
                <a:latin typeface="Century Gothic" pitchFamily="34" charset="0"/>
              </a:rPr>
              <a:t>работы Волонтерского корпуса состоит в максимальном вовлечении молодежи в празднование 70-летия Победы через волонтерскую практику. </a:t>
            </a:r>
          </a:p>
          <a:p>
            <a:endParaRPr lang="ru-RU" sz="2400">
              <a:latin typeface="Century Gothic" pitchFamily="34" charset="0"/>
            </a:endParaRPr>
          </a:p>
          <a:p>
            <a:endParaRPr lang="ru-RU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865188" y="511175"/>
            <a:ext cx="7110412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>
                <a:solidFill>
                  <a:srgbClr val="FFFFFF"/>
                </a:solidFill>
                <a:latin typeface="Century Gothic" pitchFamily="34" charset="0"/>
              </a:rPr>
              <a:t>3 декабря </a:t>
            </a:r>
          </a:p>
          <a:p>
            <a:pPr algn="ctr">
              <a:spcAft>
                <a:spcPts val="1200"/>
              </a:spcAft>
            </a:pPr>
            <a:r>
              <a:rPr lang="ru-RU" sz="3200" b="1">
                <a:latin typeface="Century Gothic" pitchFamily="34" charset="0"/>
              </a:rPr>
              <a:t>День неизвестного солдата</a:t>
            </a:r>
          </a:p>
          <a:p>
            <a:endParaRPr lang="ru-RU" sz="2000">
              <a:solidFill>
                <a:srgbClr val="FFFFFF"/>
              </a:solidFill>
              <a:latin typeface="Century Gothic" pitchFamily="34" charset="0"/>
            </a:endParaRPr>
          </a:p>
          <a:p>
            <a:r>
              <a:rPr lang="ru-RU" sz="2000">
                <a:solidFill>
                  <a:srgbClr val="FFFFFF"/>
                </a:solidFill>
                <a:latin typeface="Century Gothic" pitchFamily="34" charset="0"/>
              </a:rPr>
              <a:t>В память о Подвиге неизвестного солдата, во всех Городах-Героях и Городах воинской славы, молодёжь (участники Волонтёрского корпуса</a:t>
            </a:r>
            <a:r>
              <a:rPr lang="ru-RU" sz="2000">
                <a:latin typeface="Century Gothic" pitchFamily="34" charset="0"/>
              </a:rPr>
              <a:t>) возложили цветы к памятникам Героям. После участия в массовом возложении цветов, добровольцы </a:t>
            </a:r>
            <a:r>
              <a:rPr lang="ru-RU" sz="2000">
                <a:solidFill>
                  <a:srgbClr val="FFFFFF"/>
                </a:solidFill>
                <a:latin typeface="Century Gothic" pitchFamily="34" charset="0"/>
              </a:rPr>
              <a:t>навестили  ветеранов Великой Отечественной войны, подарили им настенный календарь на 2015 год с основными событиями, связанными с празднованием 70-летия Победы в Великой Отечественной войне 1941–1945 годов.</a:t>
            </a:r>
            <a:r>
              <a:rPr lang="ru-RU" sz="2000">
                <a:latin typeface="Century Gothic" pitchFamily="34" charset="0"/>
              </a:rPr>
              <a:t/>
            </a:r>
            <a:br>
              <a:rPr lang="ru-RU" sz="2000">
                <a:latin typeface="Century Gothic" pitchFamily="34" charset="0"/>
              </a:rPr>
            </a:br>
            <a:endParaRPr lang="ru-RU" sz="2000">
              <a:latin typeface="Century Gothic" pitchFamily="34" charset="0"/>
            </a:endParaRPr>
          </a:p>
        </p:txBody>
      </p:sp>
      <p:pic>
        <p:nvPicPr>
          <p:cNvPr id="2253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5938" y="4051300"/>
            <a:ext cx="3706812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7213" y="1219200"/>
            <a:ext cx="3624262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1"/>
          <p:cNvSpPr>
            <a:spLocks noChangeArrowheads="1"/>
          </p:cNvSpPr>
          <p:nvPr/>
        </p:nvSpPr>
        <p:spPr bwMode="auto">
          <a:xfrm>
            <a:off x="1581150" y="593725"/>
            <a:ext cx="8193088" cy="467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entury Gothic" pitchFamily="34" charset="0"/>
              </a:rPr>
              <a:t>Основная деятельность </a:t>
            </a:r>
            <a:r>
              <a:rPr lang="ru-RU" sz="2800">
                <a:latin typeface="Century Gothic" pitchFamily="34" charset="0"/>
              </a:rPr>
              <a:t>будет направлена на выстраивание системной работы, в том числе по таким направлениям как:</a:t>
            </a:r>
          </a:p>
          <a:p>
            <a:pPr>
              <a:buFontTx/>
              <a:buChar char="-"/>
            </a:pPr>
            <a:endParaRPr lang="ru-RU" sz="2400">
              <a:latin typeface="Century Gothic" pitchFamily="34" charset="0"/>
            </a:endParaRPr>
          </a:p>
          <a:p>
            <a:pPr>
              <a:spcAft>
                <a:spcPts val="600"/>
              </a:spcAft>
              <a:buFontTx/>
              <a:buChar char="-"/>
            </a:pPr>
            <a:r>
              <a:rPr lang="ru-RU" sz="2400">
                <a:latin typeface="Century Gothic" pitchFamily="34" charset="0"/>
              </a:rPr>
              <a:t>благоустройство памятных мест и мест воинской славы;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ru-RU" sz="2400">
                <a:latin typeface="Century Gothic" pitchFamily="34" charset="0"/>
              </a:rPr>
              <a:t>создание банка воспоминаний; 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ru-RU" sz="2400">
                <a:latin typeface="Century Gothic" pitchFamily="34" charset="0"/>
              </a:rPr>
              <a:t>актуализация баз данных мест воинских   </a:t>
            </a:r>
          </a:p>
          <a:p>
            <a:pPr>
              <a:spcAft>
                <a:spcPts val="600"/>
              </a:spcAft>
            </a:pPr>
            <a:r>
              <a:rPr lang="ru-RU" sz="2400">
                <a:latin typeface="Century Gothic" pitchFamily="34" charset="0"/>
              </a:rPr>
              <a:t>    захоронений;</a:t>
            </a:r>
          </a:p>
          <a:p>
            <a:pPr>
              <a:spcAft>
                <a:spcPts val="600"/>
              </a:spcAft>
            </a:pPr>
            <a:r>
              <a:rPr lang="ru-RU" sz="2400">
                <a:latin typeface="Century Gothic" pitchFamily="34" charset="0"/>
              </a:rPr>
              <a:t>-содействие поисковым работам; </a:t>
            </a:r>
          </a:p>
          <a:p>
            <a:pPr>
              <a:spcAft>
                <a:spcPts val="600"/>
              </a:spcAft>
            </a:pPr>
            <a:r>
              <a:rPr lang="ru-RU" sz="2400">
                <a:latin typeface="Century Gothic" pitchFamily="34" charset="0"/>
              </a:rPr>
              <a:t>-помощь ветеранам и участникам ВОВ.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57400" y="989013"/>
          <a:ext cx="8128000" cy="4786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784"/>
                <a:gridCol w="5526216"/>
              </a:tblGrid>
              <a:tr h="3988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декабря</a:t>
                      </a:r>
                      <a:endParaRPr lang="ru-RU" dirty="0"/>
                    </a:p>
                  </a:txBody>
                  <a:tcPr>
                    <a:solidFill>
                      <a:srgbClr val="317BC6">
                        <a:alpha val="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ru-RU" dirty="0" smtClean="0"/>
                        <a:t>День неизвестного солдата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endParaRPr lang="ru-RU" dirty="0"/>
                    </a:p>
                  </a:txBody>
                  <a:tcPr>
                    <a:solidFill>
                      <a:srgbClr val="317BC6">
                        <a:alpha val="2000"/>
                      </a:srgbClr>
                    </a:solidFill>
                  </a:tcPr>
                </a:tc>
              </a:tr>
              <a:tr h="398891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22 апреля </a:t>
                      </a:r>
                      <a:endParaRPr lang="ru-RU" dirty="0"/>
                    </a:p>
                  </a:txBody>
                  <a:tcPr>
                    <a:solidFill>
                      <a:srgbClr val="317BC6">
                        <a:alpha val="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"Георгиевская ленточка" </a:t>
                      </a:r>
                      <a:endParaRPr lang="ru-RU" dirty="0"/>
                    </a:p>
                  </a:txBody>
                  <a:tcPr>
                    <a:solidFill>
                      <a:srgbClr val="317BC6">
                        <a:alpha val="2000"/>
                      </a:srgbClr>
                    </a:solidFill>
                  </a:tcPr>
                </a:tc>
              </a:tr>
              <a:tr h="398891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27 апреля</a:t>
                      </a:r>
                      <a:endParaRPr lang="ru-RU" dirty="0"/>
                    </a:p>
                  </a:txBody>
                  <a:tcPr>
                    <a:solidFill>
                      <a:srgbClr val="317BC6">
                        <a:alpha val="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"Письмо Победы" </a:t>
                      </a:r>
                      <a:endParaRPr lang="ru-RU" dirty="0"/>
                    </a:p>
                  </a:txBody>
                  <a:tcPr>
                    <a:solidFill>
                      <a:srgbClr val="317BC6">
                        <a:alpha val="2000"/>
                      </a:srgbClr>
                    </a:solidFill>
                  </a:tcPr>
                </a:tc>
              </a:tr>
              <a:tr h="398891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мая</a:t>
                      </a:r>
                      <a:endParaRPr lang="ru-RU" dirty="0"/>
                    </a:p>
                  </a:txBody>
                  <a:tcPr>
                    <a:solidFill>
                      <a:srgbClr val="317BC6">
                        <a:alpha val="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"Сирень Победы" </a:t>
                      </a:r>
                      <a:endParaRPr lang="ru-RU" dirty="0"/>
                    </a:p>
                  </a:txBody>
                  <a:tcPr>
                    <a:solidFill>
                      <a:srgbClr val="317BC6">
                        <a:alpha val="2000"/>
                      </a:srgbClr>
                    </a:solidFill>
                  </a:tcPr>
                </a:tc>
              </a:tr>
              <a:tr h="398891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 мая</a:t>
                      </a:r>
                      <a:endParaRPr lang="ru-RU" dirty="0"/>
                    </a:p>
                  </a:txBody>
                  <a:tcPr>
                    <a:solidFill>
                      <a:srgbClr val="317BC6">
                        <a:alpha val="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флэш-моб "День Победы" </a:t>
                      </a:r>
                      <a:endParaRPr lang="ru-RU" dirty="0"/>
                    </a:p>
                  </a:txBody>
                  <a:tcPr>
                    <a:solidFill>
                      <a:srgbClr val="317BC6">
                        <a:alpha val="2000"/>
                      </a:srgbClr>
                    </a:solidFill>
                  </a:tcPr>
                </a:tc>
              </a:tr>
              <a:tr h="398891">
                <a:tc rowSpan="4"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 мая</a:t>
                      </a:r>
                      <a:endParaRPr lang="ru-RU" dirty="0"/>
                    </a:p>
                  </a:txBody>
                  <a:tcPr anchor="ctr">
                    <a:solidFill>
                      <a:srgbClr val="317BC6">
                        <a:alpha val="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"Бессмертный полк"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317BC6">
                        <a:alpha val="2000"/>
                      </a:srgbClr>
                    </a:solidFill>
                  </a:tcPr>
                </a:tc>
              </a:tr>
              <a:tr h="39889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317BC6">
                        <a:alpha val="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"Солдатская каша"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317BC6">
                        <a:alpha val="2000"/>
                      </a:srgbClr>
                    </a:solidFill>
                  </a:tcPr>
                </a:tc>
              </a:tr>
              <a:tr h="398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317BC6">
                        <a:alpha val="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"Стена памяти"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317BC6">
                        <a:alpha val="2000"/>
                      </a:srgbClr>
                    </a:solidFill>
                  </a:tcPr>
                </a:tc>
              </a:tr>
              <a:tr h="398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317BC6">
                        <a:alpha val="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"Ночь в музее"</a:t>
                      </a:r>
                      <a:endParaRPr lang="ru-RU" dirty="0"/>
                    </a:p>
                  </a:txBody>
                  <a:tcPr>
                    <a:solidFill>
                      <a:srgbClr val="317BC6">
                        <a:alpha val="2000"/>
                      </a:srgbClr>
                    </a:solidFill>
                  </a:tcPr>
                </a:tc>
              </a:tr>
              <a:tr h="398891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22 мая </a:t>
                      </a:r>
                      <a:endParaRPr lang="ru-RU" dirty="0"/>
                    </a:p>
                  </a:txBody>
                  <a:tcPr>
                    <a:solidFill>
                      <a:srgbClr val="317BC6">
                        <a:alpha val="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"Свеча памяти" </a:t>
                      </a:r>
                      <a:endParaRPr lang="ru-RU" dirty="0"/>
                    </a:p>
                  </a:txBody>
                  <a:tcPr>
                    <a:solidFill>
                      <a:srgbClr val="317BC6">
                        <a:alpha val="2000"/>
                      </a:srgbClr>
                    </a:solidFill>
                  </a:tcPr>
                </a:tc>
              </a:tr>
              <a:tr h="398891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 декабря </a:t>
                      </a:r>
                      <a:endParaRPr lang="ru-RU" dirty="0"/>
                    </a:p>
                  </a:txBody>
                  <a:tcPr>
                    <a:solidFill>
                      <a:srgbClr val="317BC6">
                        <a:alpha val="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"День неизвестного солдата"</a:t>
                      </a:r>
                      <a:endParaRPr lang="ru-RU" dirty="0"/>
                    </a:p>
                  </a:txBody>
                  <a:tcPr>
                    <a:solidFill>
                      <a:srgbClr val="317BC6">
                        <a:alpha val="2000"/>
                      </a:srgbClr>
                    </a:solidFill>
                  </a:tcPr>
                </a:tc>
              </a:tr>
              <a:tr h="398891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 декабря</a:t>
                      </a:r>
                      <a:endParaRPr lang="ru-RU" dirty="0"/>
                    </a:p>
                  </a:txBody>
                  <a:tcPr>
                    <a:solidFill>
                      <a:srgbClr val="317BC6">
                        <a:alpha val="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"День Героев Отечества" </a:t>
                      </a:r>
                      <a:endParaRPr lang="ru-RU" dirty="0"/>
                    </a:p>
                  </a:txBody>
                  <a:tcPr>
                    <a:solidFill>
                      <a:srgbClr val="317BC6">
                        <a:alpha val="2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5639" name="TextBox 2"/>
          <p:cNvSpPr txBox="1">
            <a:spLocks noChangeArrowheads="1"/>
          </p:cNvSpPr>
          <p:nvPr/>
        </p:nvSpPr>
        <p:spPr bwMode="auto">
          <a:xfrm>
            <a:off x="3432175" y="198438"/>
            <a:ext cx="49149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800" b="1">
                <a:latin typeface="Century Gothic" pitchFamily="34" charset="0"/>
              </a:rPr>
              <a:t>12 Дней единых действий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1"/>
          <p:cNvSpPr>
            <a:spLocks noChangeArrowheads="1"/>
          </p:cNvSpPr>
          <p:nvPr/>
        </p:nvSpPr>
        <p:spPr bwMode="auto">
          <a:xfrm>
            <a:off x="1055688" y="527050"/>
            <a:ext cx="9586912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>
                <a:latin typeface="Century Gothic" pitchFamily="34" charset="0"/>
              </a:rPr>
              <a:t>ЛУЧШИЕ ВОЛОНТЁРЫ КОРПУСА </a:t>
            </a:r>
          </a:p>
          <a:p>
            <a:pPr algn="just">
              <a:lnSpc>
                <a:spcPct val="150000"/>
              </a:lnSpc>
            </a:pPr>
            <a:endParaRPr lang="ru-RU" sz="2400" b="1">
              <a:latin typeface="Century Gothic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>
                <a:latin typeface="Century Gothic" pitchFamily="34" charset="0"/>
              </a:rPr>
              <a:t>смогут принять участие в проведении основных мероприятий, связанных с празднованием 70-летия Победы в Великой Отечественной войне 1941–1945 годов:</a:t>
            </a:r>
          </a:p>
          <a:p>
            <a:pPr algn="just">
              <a:lnSpc>
                <a:spcPct val="150000"/>
              </a:lnSpc>
            </a:pPr>
            <a:r>
              <a:rPr lang="ru-RU" sz="2400">
                <a:latin typeface="Century Gothic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ru-RU" sz="2400" b="1">
                <a:latin typeface="Century Gothic" pitchFamily="34" charset="0"/>
              </a:rPr>
              <a:t>ПАРАД ПОБЕДЫ НА КРАСНОЙ ПЛОЩАДИ В Г.МОСКВЕ</a:t>
            </a:r>
          </a:p>
          <a:p>
            <a:pPr algn="just">
              <a:lnSpc>
                <a:spcPct val="150000"/>
              </a:lnSpc>
            </a:pPr>
            <a:endParaRPr lang="ru-RU" sz="2400" b="1">
              <a:latin typeface="Century Gothic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b="1">
                <a:latin typeface="Century Gothic" pitchFamily="34" charset="0"/>
              </a:rPr>
              <a:t>ВОЕННО-МОРСКОЙ ПАРАД В Г.СЕВАСТОПОЛЕ</a:t>
            </a:r>
            <a:endParaRPr lang="ru-RU" sz="2800" b="1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Другая 1">
      <a:dk1>
        <a:sysClr val="windowText" lastClr="000000"/>
      </a:dk1>
      <a:lt1>
        <a:sysClr val="window" lastClr="FFFFFF"/>
      </a:lt1>
      <a:dk2>
        <a:srgbClr val="0070C0"/>
      </a:dk2>
      <a:lt2>
        <a:srgbClr val="00B0F0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2308</TotalTime>
  <Words>282</Words>
  <Application>Microsoft Office PowerPoint</Application>
  <PresentationFormat>Произвольный</PresentationFormat>
  <Paragraphs>56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Century Gothic</vt:lpstr>
      <vt:lpstr>Wingdings 3</vt:lpstr>
      <vt:lpstr>Calibri</vt:lpstr>
      <vt:lpstr>Tahoma</vt:lpstr>
      <vt:lpstr>Ион</vt:lpstr>
      <vt:lpstr>Ион</vt:lpstr>
      <vt:lpstr>Ион</vt:lpstr>
      <vt:lpstr>Ион</vt:lpstr>
      <vt:lpstr>  Волонерский корпус 70-летия Победы.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Волонерский корпус 70-летия Победы 1941-1945г.</dc:title>
  <dc:creator>Учетная запись Майкрософт</dc:creator>
  <cp:lastModifiedBy>User</cp:lastModifiedBy>
  <cp:revision>46</cp:revision>
  <dcterms:created xsi:type="dcterms:W3CDTF">2015-01-13T21:19:26Z</dcterms:created>
  <dcterms:modified xsi:type="dcterms:W3CDTF">2015-01-27T15:20:39Z</dcterms:modified>
</cp:coreProperties>
</file>