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8"/>
  </p:notesMasterIdLst>
  <p:sldIdLst>
    <p:sldId id="298" r:id="rId2"/>
    <p:sldId id="262" r:id="rId3"/>
    <p:sldId id="286" r:id="rId4"/>
    <p:sldId id="276" r:id="rId5"/>
    <p:sldId id="291" r:id="rId6"/>
    <p:sldId id="261" r:id="rId7"/>
  </p:sldIdLst>
  <p:sldSz cx="12192000" cy="6858000"/>
  <p:notesSz cx="6858000" cy="9144000"/>
  <p:embeddedFontLst>
    <p:embeddedFont>
      <p:font typeface="Arial Black" panose="020B0A04020102020204" pitchFamily="34" charset="0"/>
      <p:bold r:id="rId9"/>
    </p:embeddedFon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 snapToGrid="0">
      <p:cViewPr varScale="1">
        <p:scale>
          <a:sx n="69" d="100"/>
          <a:sy n="69" d="100"/>
        </p:scale>
        <p:origin x="540" y="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461410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1586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8510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8069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3391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6876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150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-slide">
  <p:cSld name="cover-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>
            <a:off x="6694368" y="1495327"/>
            <a:ext cx="4179037" cy="417903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A8A8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A8A8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A8A8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A8A8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A8A8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A8A8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A8A8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A8A8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A8A8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-width-image">
  <p:cSld name="Full-width-imag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 flipV="1">
            <a:off x="-3991" y="-2"/>
            <a:ext cx="9405568" cy="6868523"/>
          </a:xfrm>
          <a:custGeom>
            <a:avLst/>
            <a:gdLst>
              <a:gd name="connsiteX0" fmla="*/ 0 w 11163300"/>
              <a:gd name="connsiteY0" fmla="*/ 6858000 h 6858000"/>
              <a:gd name="connsiteX1" fmla="*/ 1714500 w 11163300"/>
              <a:gd name="connsiteY1" fmla="*/ 0 h 6858000"/>
              <a:gd name="connsiteX2" fmla="*/ 11163300 w 11163300"/>
              <a:gd name="connsiteY2" fmla="*/ 0 h 6858000"/>
              <a:gd name="connsiteX3" fmla="*/ 9448800 w 11163300"/>
              <a:gd name="connsiteY3" fmla="*/ 6858000 h 6858000"/>
              <a:gd name="connsiteX4" fmla="*/ 0 w 11163300"/>
              <a:gd name="connsiteY4" fmla="*/ 6858000 h 6858000"/>
              <a:gd name="connsiteX0" fmla="*/ 157843 w 9448800"/>
              <a:gd name="connsiteY0" fmla="*/ 6872515 h 6872515"/>
              <a:gd name="connsiteX1" fmla="*/ 0 w 9448800"/>
              <a:gd name="connsiteY1" fmla="*/ 0 h 6872515"/>
              <a:gd name="connsiteX2" fmla="*/ 9448800 w 9448800"/>
              <a:gd name="connsiteY2" fmla="*/ 0 h 6872515"/>
              <a:gd name="connsiteX3" fmla="*/ 7734300 w 9448800"/>
              <a:gd name="connsiteY3" fmla="*/ 6858000 h 6872515"/>
              <a:gd name="connsiteX4" fmla="*/ 157843 w 9448800"/>
              <a:gd name="connsiteY4" fmla="*/ 6872515 h 6872515"/>
              <a:gd name="connsiteX0" fmla="*/ 0 w 9290957"/>
              <a:gd name="connsiteY0" fmla="*/ 6872515 h 6872515"/>
              <a:gd name="connsiteX1" fmla="*/ 74386 w 9290957"/>
              <a:gd name="connsiteY1" fmla="*/ 58057 h 6872515"/>
              <a:gd name="connsiteX2" fmla="*/ 9290957 w 9290957"/>
              <a:gd name="connsiteY2" fmla="*/ 0 h 6872515"/>
              <a:gd name="connsiteX3" fmla="*/ 7576457 w 9290957"/>
              <a:gd name="connsiteY3" fmla="*/ 6858000 h 6872515"/>
              <a:gd name="connsiteX4" fmla="*/ 0 w 9290957"/>
              <a:gd name="connsiteY4" fmla="*/ 6872515 h 6872515"/>
              <a:gd name="connsiteX0" fmla="*/ 0 w 9290957"/>
              <a:gd name="connsiteY0" fmla="*/ 6883038 h 6883038"/>
              <a:gd name="connsiteX1" fmla="*/ 28666 w 9290957"/>
              <a:gd name="connsiteY1" fmla="*/ 0 h 6883038"/>
              <a:gd name="connsiteX2" fmla="*/ 9290957 w 9290957"/>
              <a:gd name="connsiteY2" fmla="*/ 10523 h 6883038"/>
              <a:gd name="connsiteX3" fmla="*/ 7576457 w 9290957"/>
              <a:gd name="connsiteY3" fmla="*/ 6868523 h 6883038"/>
              <a:gd name="connsiteX4" fmla="*/ 0 w 9290957"/>
              <a:gd name="connsiteY4" fmla="*/ 6883038 h 6883038"/>
              <a:gd name="connsiteX0" fmla="*/ 15784 w 9262291"/>
              <a:gd name="connsiteY0" fmla="*/ 6844938 h 6868523"/>
              <a:gd name="connsiteX1" fmla="*/ 0 w 9262291"/>
              <a:gd name="connsiteY1" fmla="*/ 0 h 6868523"/>
              <a:gd name="connsiteX2" fmla="*/ 9262291 w 9262291"/>
              <a:gd name="connsiteY2" fmla="*/ 10523 h 6868523"/>
              <a:gd name="connsiteX3" fmla="*/ 7547791 w 9262291"/>
              <a:gd name="connsiteY3" fmla="*/ 6868523 h 6868523"/>
              <a:gd name="connsiteX4" fmla="*/ 15784 w 9262291"/>
              <a:gd name="connsiteY4" fmla="*/ 6844938 h 6868523"/>
              <a:gd name="connsiteX0" fmla="*/ 3084 w 9262291"/>
              <a:gd name="connsiteY0" fmla="*/ 6867163 h 6868523"/>
              <a:gd name="connsiteX1" fmla="*/ 0 w 9262291"/>
              <a:gd name="connsiteY1" fmla="*/ 0 h 6868523"/>
              <a:gd name="connsiteX2" fmla="*/ 9262291 w 9262291"/>
              <a:gd name="connsiteY2" fmla="*/ 10523 h 6868523"/>
              <a:gd name="connsiteX3" fmla="*/ 7547791 w 9262291"/>
              <a:gd name="connsiteY3" fmla="*/ 6868523 h 6868523"/>
              <a:gd name="connsiteX4" fmla="*/ 3084 w 9262291"/>
              <a:gd name="connsiteY4" fmla="*/ 6867163 h 686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2291" h="6868523">
                <a:moveTo>
                  <a:pt x="3084" y="6867163"/>
                </a:moveTo>
                <a:cubicBezTo>
                  <a:pt x="-2177" y="4585517"/>
                  <a:pt x="5261" y="2281646"/>
                  <a:pt x="0" y="0"/>
                </a:cubicBezTo>
                <a:lnTo>
                  <a:pt x="9262291" y="10523"/>
                </a:lnTo>
                <a:lnTo>
                  <a:pt x="7547791" y="6868523"/>
                </a:lnTo>
                <a:lnTo>
                  <a:pt x="3084" y="686716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Google Shape;56;p13"/>
          <p:cNvSpPr txBox="1"/>
          <p:nvPr/>
        </p:nvSpPr>
        <p:spPr>
          <a:xfrm>
            <a:off x="658404" y="615012"/>
            <a:ext cx="6706167" cy="733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ru-RU" sz="6600" b="1" i="0" u="none" strike="noStrike" cap="none" dirty="0" smtClean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Сафин Руслан Рушанович </a:t>
            </a:r>
            <a:r>
              <a:rPr lang="ru-RU" sz="8000" b="1" i="0" u="none" strike="noStrike" cap="none" dirty="0" smtClean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sz="4800" b="1" i="0" u="none" strike="noStrike" cap="none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289" y="3524413"/>
            <a:ext cx="534040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ru-RU" sz="4400" b="1" dirty="0" smtClean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</a:t>
            </a:r>
            <a:r>
              <a:rPr lang="ru-RU" sz="44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люч к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ru-RU" sz="4400" b="1" dirty="0" smtClean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</a:t>
            </a:r>
            <a:r>
              <a:rPr lang="ru-RU" sz="44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овым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ru-RU" sz="4400" b="1" dirty="0" smtClean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</a:t>
            </a:r>
            <a:r>
              <a:rPr lang="ru-RU" sz="44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сследованиям,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ru-RU" sz="4400" b="1" dirty="0" smtClean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</a:t>
            </a:r>
            <a:r>
              <a:rPr lang="ru-RU" sz="44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ехнологиям и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ru-RU" sz="4400" b="1" dirty="0" smtClean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</a:t>
            </a:r>
            <a:r>
              <a:rPr lang="ru-RU" sz="44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чебе</a:t>
            </a:r>
          </a:p>
        </p:txBody>
      </p:sp>
      <p:sp>
        <p:nvSpPr>
          <p:cNvPr id="7" name="Google Shape;56;p13"/>
          <p:cNvSpPr txBox="1"/>
          <p:nvPr/>
        </p:nvSpPr>
        <p:spPr>
          <a:xfrm>
            <a:off x="698500" y="2717442"/>
            <a:ext cx="7289769" cy="71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Кандидат на должность 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Ректора ФГБОУ ВО «КНИТУ»</a:t>
            </a:r>
            <a:endParaRPr sz="11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Google Shape;56;p13"/>
          <p:cNvSpPr txBox="1"/>
          <p:nvPr/>
        </p:nvSpPr>
        <p:spPr>
          <a:xfrm>
            <a:off x="9951078" y="89849"/>
            <a:ext cx="2039154" cy="733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en-US" sz="6600" b="1" i="0" u="none" strike="noStrike" cap="none" spc="-150" dirty="0" smtClean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2023</a:t>
            </a:r>
            <a:endParaRPr lang="ru-RU" sz="6600" b="1" i="0" u="none" strike="noStrike" cap="none" spc="-150" dirty="0" smtClean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ru-RU" sz="1800" b="1" spc="-150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Выборы ректора</a:t>
            </a:r>
            <a:endParaRPr sz="1800" b="1" i="0" u="none" strike="noStrike" cap="none" spc="3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9" name="Google Shape;142;p18"/>
          <p:cNvCxnSpPr>
            <a:stCxn id="18" idx="6"/>
          </p:cNvCxnSpPr>
          <p:nvPr/>
        </p:nvCxnSpPr>
        <p:spPr>
          <a:xfrm>
            <a:off x="9591685" y="1348318"/>
            <a:ext cx="2600315" cy="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Google Shape;140;p18"/>
          <p:cNvSpPr/>
          <p:nvPr/>
        </p:nvSpPr>
        <p:spPr>
          <a:xfrm flipV="1">
            <a:off x="9211468" y="1158210"/>
            <a:ext cx="380217" cy="380217"/>
          </a:xfrm>
          <a:prstGeom prst="ellipse">
            <a:avLst/>
          </a:prstGeom>
          <a:solidFill>
            <a:srgbClr val="D9E3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50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285999" y="-3263154"/>
            <a:ext cx="7620001" cy="121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246529" y="197224"/>
            <a:ext cx="10515600" cy="743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ru-RU" sz="5400" b="1" dirty="0" smtClean="0">
                <a:solidFill>
                  <a:schemeClr val="lt1"/>
                </a:solidFill>
              </a:rPr>
              <a:t>Карьера со студенческой </a:t>
            </a:r>
            <a:br>
              <a:rPr lang="ru-RU" sz="5400" b="1" dirty="0" smtClean="0">
                <a:solidFill>
                  <a:schemeClr val="lt1"/>
                </a:solidFill>
              </a:rPr>
            </a:br>
            <a:r>
              <a:rPr lang="ru-RU" sz="5400" b="1" dirty="0" smtClean="0">
                <a:solidFill>
                  <a:schemeClr val="lt1"/>
                </a:solidFill>
              </a:rPr>
              <a:t>скамьи</a:t>
            </a:r>
            <a:endParaRPr sz="5400" dirty="0">
              <a:solidFill>
                <a:schemeClr val="lt1"/>
              </a:solidFill>
            </a:endParaRPr>
          </a:p>
        </p:txBody>
      </p:sp>
      <p:sp>
        <p:nvSpPr>
          <p:cNvPr id="164" name="Google Shape;164;p19"/>
          <p:cNvSpPr/>
          <p:nvPr/>
        </p:nvSpPr>
        <p:spPr>
          <a:xfrm>
            <a:off x="639998" y="4040203"/>
            <a:ext cx="1359131" cy="5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Студент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КГТУ</a:t>
            </a:r>
            <a:endParaRPr sz="2000" dirty="0"/>
          </a:p>
        </p:txBody>
      </p:sp>
      <p:sp>
        <p:nvSpPr>
          <p:cNvPr id="165" name="Google Shape;165;p19"/>
          <p:cNvSpPr/>
          <p:nvPr/>
        </p:nvSpPr>
        <p:spPr>
          <a:xfrm>
            <a:off x="-1" y="2007704"/>
            <a:ext cx="12192000" cy="4850296"/>
          </a:xfrm>
          <a:custGeom>
            <a:avLst/>
            <a:gdLst/>
            <a:ahLst/>
            <a:cxnLst/>
            <a:rect l="l" t="t" r="r" b="b"/>
            <a:pathLst>
              <a:path w="12192000" h="4621696" extrusionOk="0">
                <a:moveTo>
                  <a:pt x="0" y="3260035"/>
                </a:moveTo>
                <a:cubicBezTo>
                  <a:pt x="5525052" y="4234070"/>
                  <a:pt x="8128000" y="894522"/>
                  <a:pt x="12192000" y="0"/>
                </a:cubicBezTo>
                <a:lnTo>
                  <a:pt x="12192000" y="4621696"/>
                </a:lnTo>
                <a:lnTo>
                  <a:pt x="0" y="4621696"/>
                </a:lnTo>
                <a:lnTo>
                  <a:pt x="0" y="326003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66" name="Google Shape;166;p19"/>
          <p:cNvGrpSpPr/>
          <p:nvPr/>
        </p:nvGrpSpPr>
        <p:grpSpPr>
          <a:xfrm>
            <a:off x="561462" y="5333328"/>
            <a:ext cx="380217" cy="380217"/>
            <a:chOff x="1736939" y="2476249"/>
            <a:chExt cx="380217" cy="380217"/>
          </a:xfrm>
        </p:grpSpPr>
        <p:sp>
          <p:nvSpPr>
            <p:cNvPr id="167" name="Google Shape;167;p19"/>
            <p:cNvSpPr/>
            <p:nvPr/>
          </p:nvSpPr>
          <p:spPr>
            <a:xfrm>
              <a:off x="1736939" y="2476249"/>
              <a:ext cx="380217" cy="38021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1868495" y="2607805"/>
              <a:ext cx="117107" cy="11710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cxnSp>
        <p:nvCxnSpPr>
          <p:cNvPr id="169" name="Google Shape;169;p19"/>
          <p:cNvCxnSpPr/>
          <p:nvPr/>
        </p:nvCxnSpPr>
        <p:spPr>
          <a:xfrm rot="10800000">
            <a:off x="760704" y="4787306"/>
            <a:ext cx="0" cy="546022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0" name="Google Shape;170;p19"/>
          <p:cNvSpPr/>
          <p:nvPr/>
        </p:nvSpPr>
        <p:spPr>
          <a:xfrm>
            <a:off x="2304232" y="3728545"/>
            <a:ext cx="1434050" cy="63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Доцент</a:t>
            </a:r>
            <a:endParaRPr sz="1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Каф</a:t>
            </a:r>
            <a:r>
              <a:rPr lang="ru-RU" sz="1200" b="1" dirty="0" smtClean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ru-RU" sz="1800" b="1" dirty="0" smtClean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ПДМ</a:t>
            </a:r>
            <a:endParaRPr lang="ru-RU" sz="1800" b="1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71" name="Google Shape;171;p19"/>
          <p:cNvGrpSpPr/>
          <p:nvPr/>
        </p:nvGrpSpPr>
        <p:grpSpPr>
          <a:xfrm>
            <a:off x="2189836" y="5428739"/>
            <a:ext cx="380217" cy="380217"/>
            <a:chOff x="1736939" y="2476249"/>
            <a:chExt cx="380217" cy="380217"/>
          </a:xfrm>
        </p:grpSpPr>
        <p:sp>
          <p:nvSpPr>
            <p:cNvPr id="172" name="Google Shape;172;p19"/>
            <p:cNvSpPr/>
            <p:nvPr/>
          </p:nvSpPr>
          <p:spPr>
            <a:xfrm>
              <a:off x="1736939" y="2476249"/>
              <a:ext cx="380217" cy="38021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3" name="Google Shape;173;p19"/>
            <p:cNvSpPr/>
            <p:nvPr/>
          </p:nvSpPr>
          <p:spPr>
            <a:xfrm>
              <a:off x="1868495" y="2607805"/>
              <a:ext cx="117107" cy="11710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cxnSp>
        <p:nvCxnSpPr>
          <p:cNvPr id="174" name="Google Shape;174;p19"/>
          <p:cNvCxnSpPr/>
          <p:nvPr/>
        </p:nvCxnSpPr>
        <p:spPr>
          <a:xfrm rot="10800000">
            <a:off x="2389078" y="4449024"/>
            <a:ext cx="0" cy="979715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5" name="Google Shape;175;p19"/>
          <p:cNvSpPr/>
          <p:nvPr/>
        </p:nvSpPr>
        <p:spPr>
          <a:xfrm>
            <a:off x="8433059" y="1779540"/>
            <a:ext cx="1526730" cy="61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Проректор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 b="1" smtClean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 НРИ</a:t>
            </a:r>
            <a:endParaRPr sz="1800"/>
          </a:p>
        </p:txBody>
      </p:sp>
      <p:grpSp>
        <p:nvGrpSpPr>
          <p:cNvPr id="176" name="Google Shape;176;p19"/>
          <p:cNvGrpSpPr/>
          <p:nvPr/>
        </p:nvGrpSpPr>
        <p:grpSpPr>
          <a:xfrm>
            <a:off x="8308889" y="3364294"/>
            <a:ext cx="380217" cy="380217"/>
            <a:chOff x="1736939" y="2476249"/>
            <a:chExt cx="380217" cy="380217"/>
          </a:xfrm>
        </p:grpSpPr>
        <p:sp>
          <p:nvSpPr>
            <p:cNvPr id="177" name="Google Shape;177;p19"/>
            <p:cNvSpPr/>
            <p:nvPr/>
          </p:nvSpPr>
          <p:spPr>
            <a:xfrm>
              <a:off x="1736939" y="2476249"/>
              <a:ext cx="380217" cy="38021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1868495" y="2607805"/>
              <a:ext cx="117107" cy="11710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cxnSp>
        <p:nvCxnSpPr>
          <p:cNvPr id="179" name="Google Shape;179;p19"/>
          <p:cNvCxnSpPr/>
          <p:nvPr/>
        </p:nvCxnSpPr>
        <p:spPr>
          <a:xfrm rot="10800000">
            <a:off x="8508131" y="2523563"/>
            <a:ext cx="0" cy="840731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" name="Google Shape;180;p19"/>
          <p:cNvSpPr/>
          <p:nvPr/>
        </p:nvSpPr>
        <p:spPr>
          <a:xfrm>
            <a:off x="9919334" y="3664841"/>
            <a:ext cx="2410679" cy="524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Кандидат в ректоры</a:t>
            </a:r>
            <a:endParaRPr sz="2400" b="1" dirty="0">
              <a:solidFill>
                <a:schemeClr val="tx2">
                  <a:lumMod val="1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ФГБОУ ВО 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«КНИТУ»</a:t>
            </a:r>
            <a:r>
              <a:rPr lang="es-ES" sz="2400" b="1" dirty="0" smtClean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 dirty="0"/>
          </a:p>
        </p:txBody>
      </p:sp>
      <p:grpSp>
        <p:nvGrpSpPr>
          <p:cNvPr id="181" name="Google Shape;181;p19"/>
          <p:cNvGrpSpPr/>
          <p:nvPr/>
        </p:nvGrpSpPr>
        <p:grpSpPr>
          <a:xfrm>
            <a:off x="9919334" y="2544024"/>
            <a:ext cx="380217" cy="380217"/>
            <a:chOff x="1736939" y="2476249"/>
            <a:chExt cx="380217" cy="380217"/>
          </a:xfrm>
        </p:grpSpPr>
        <p:sp>
          <p:nvSpPr>
            <p:cNvPr id="182" name="Google Shape;182;p19"/>
            <p:cNvSpPr/>
            <p:nvPr/>
          </p:nvSpPr>
          <p:spPr>
            <a:xfrm>
              <a:off x="1736939" y="2476249"/>
              <a:ext cx="380217" cy="38021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3" name="Google Shape;183;p19"/>
            <p:cNvSpPr/>
            <p:nvPr/>
          </p:nvSpPr>
          <p:spPr>
            <a:xfrm>
              <a:off x="1868495" y="2607805"/>
              <a:ext cx="117107" cy="11710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cxnSp>
        <p:nvCxnSpPr>
          <p:cNvPr id="184" name="Google Shape;184;p19"/>
          <p:cNvCxnSpPr/>
          <p:nvPr/>
        </p:nvCxnSpPr>
        <p:spPr>
          <a:xfrm rot="10800000">
            <a:off x="10127541" y="2909093"/>
            <a:ext cx="0" cy="728625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6" name="Google Shape;171;p19"/>
          <p:cNvGrpSpPr/>
          <p:nvPr/>
        </p:nvGrpSpPr>
        <p:grpSpPr>
          <a:xfrm>
            <a:off x="3740730" y="5213586"/>
            <a:ext cx="380217" cy="380217"/>
            <a:chOff x="1736939" y="2476249"/>
            <a:chExt cx="380217" cy="380217"/>
          </a:xfrm>
        </p:grpSpPr>
        <p:sp>
          <p:nvSpPr>
            <p:cNvPr id="27" name="Google Shape;172;p19"/>
            <p:cNvSpPr/>
            <p:nvPr/>
          </p:nvSpPr>
          <p:spPr>
            <a:xfrm>
              <a:off x="1736939" y="2476249"/>
              <a:ext cx="380217" cy="38021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" name="Google Shape;173;p19"/>
            <p:cNvSpPr/>
            <p:nvPr/>
          </p:nvSpPr>
          <p:spPr>
            <a:xfrm>
              <a:off x="1868495" y="2607805"/>
              <a:ext cx="117107" cy="11710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cxnSp>
        <p:nvCxnSpPr>
          <p:cNvPr id="29" name="Google Shape;174;p19"/>
          <p:cNvCxnSpPr/>
          <p:nvPr/>
        </p:nvCxnSpPr>
        <p:spPr>
          <a:xfrm rot="10800000">
            <a:off x="3939972" y="4233871"/>
            <a:ext cx="0" cy="979715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170;p19"/>
          <p:cNvSpPr/>
          <p:nvPr/>
        </p:nvSpPr>
        <p:spPr>
          <a:xfrm>
            <a:off x="3801337" y="3495462"/>
            <a:ext cx="1658167" cy="55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Профессор</a:t>
            </a:r>
            <a:endParaRPr sz="1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Каф. ПДМ</a:t>
            </a:r>
            <a:endParaRPr sz="1800" dirty="0"/>
          </a:p>
        </p:txBody>
      </p:sp>
      <p:grpSp>
        <p:nvGrpSpPr>
          <p:cNvPr id="31" name="Google Shape;176;p19"/>
          <p:cNvGrpSpPr/>
          <p:nvPr/>
        </p:nvGrpSpPr>
        <p:grpSpPr>
          <a:xfrm>
            <a:off x="5502935" y="4664177"/>
            <a:ext cx="380217" cy="380217"/>
            <a:chOff x="1736939" y="2476249"/>
            <a:chExt cx="380217" cy="380217"/>
          </a:xfrm>
        </p:grpSpPr>
        <p:sp>
          <p:nvSpPr>
            <p:cNvPr id="32" name="Google Shape;177;p19"/>
            <p:cNvSpPr/>
            <p:nvPr/>
          </p:nvSpPr>
          <p:spPr>
            <a:xfrm>
              <a:off x="1736939" y="2476249"/>
              <a:ext cx="380217" cy="38021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" name="Google Shape;178;p19"/>
            <p:cNvSpPr/>
            <p:nvPr/>
          </p:nvSpPr>
          <p:spPr>
            <a:xfrm>
              <a:off x="1868495" y="2607805"/>
              <a:ext cx="117107" cy="11710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cxnSp>
        <p:nvCxnSpPr>
          <p:cNvPr id="34" name="Google Shape;179;p19"/>
          <p:cNvCxnSpPr/>
          <p:nvPr/>
        </p:nvCxnSpPr>
        <p:spPr>
          <a:xfrm rot="10800000">
            <a:off x="5702177" y="3823446"/>
            <a:ext cx="0" cy="840731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" name="Google Shape;170;p19"/>
          <p:cNvSpPr/>
          <p:nvPr/>
        </p:nvSpPr>
        <p:spPr>
          <a:xfrm>
            <a:off x="5406021" y="2966547"/>
            <a:ext cx="1819532" cy="51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Заведующий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 b="1" smtClean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Каф. АрД</a:t>
            </a:r>
            <a:endParaRPr sz="1800"/>
          </a:p>
        </p:txBody>
      </p:sp>
      <p:grpSp>
        <p:nvGrpSpPr>
          <p:cNvPr id="41" name="Google Shape;176;p19"/>
          <p:cNvGrpSpPr/>
          <p:nvPr/>
        </p:nvGrpSpPr>
        <p:grpSpPr>
          <a:xfrm>
            <a:off x="7009006" y="3955966"/>
            <a:ext cx="380217" cy="380217"/>
            <a:chOff x="1736939" y="2476249"/>
            <a:chExt cx="380217" cy="380217"/>
          </a:xfrm>
        </p:grpSpPr>
        <p:sp>
          <p:nvSpPr>
            <p:cNvPr id="42" name="Google Shape;177;p19"/>
            <p:cNvSpPr/>
            <p:nvPr/>
          </p:nvSpPr>
          <p:spPr>
            <a:xfrm>
              <a:off x="1736939" y="2476249"/>
              <a:ext cx="380217" cy="38021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" name="Google Shape;178;p19"/>
            <p:cNvSpPr/>
            <p:nvPr/>
          </p:nvSpPr>
          <p:spPr>
            <a:xfrm>
              <a:off x="1868495" y="2607805"/>
              <a:ext cx="117107" cy="11710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cxnSp>
        <p:nvCxnSpPr>
          <p:cNvPr id="44" name="Google Shape;179;p19"/>
          <p:cNvCxnSpPr/>
          <p:nvPr/>
        </p:nvCxnSpPr>
        <p:spPr>
          <a:xfrm rot="10800000">
            <a:off x="7208248" y="3115235"/>
            <a:ext cx="0" cy="840731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" name="Google Shape;170;p19"/>
          <p:cNvSpPr/>
          <p:nvPr/>
        </p:nvSpPr>
        <p:spPr>
          <a:xfrm>
            <a:off x="7109314" y="2347978"/>
            <a:ext cx="1434050" cy="51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Декан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 b="1" smtClean="0">
                <a:solidFill>
                  <a:schemeClr val="accent1"/>
                </a:solidFill>
                <a:latin typeface="Century Gothic"/>
                <a:sym typeface="Century Gothic"/>
              </a:rPr>
              <a:t>ФЭМТО</a:t>
            </a:r>
            <a:endParaRPr sz="1800"/>
          </a:p>
        </p:txBody>
      </p:sp>
      <p:sp>
        <p:nvSpPr>
          <p:cNvPr id="46" name="Google Shape;146;p18"/>
          <p:cNvSpPr/>
          <p:nvPr/>
        </p:nvSpPr>
        <p:spPr>
          <a:xfrm>
            <a:off x="414089" y="5899194"/>
            <a:ext cx="810447" cy="337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1999</a:t>
            </a:r>
            <a:endParaRPr sz="2000" b="1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" name="Google Shape;146;p18"/>
          <p:cNvSpPr/>
          <p:nvPr/>
        </p:nvSpPr>
        <p:spPr>
          <a:xfrm>
            <a:off x="1999129" y="5874594"/>
            <a:ext cx="810447" cy="337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2002</a:t>
            </a:r>
            <a:endParaRPr sz="2000" b="1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" name="Google Shape;146;p18"/>
          <p:cNvSpPr/>
          <p:nvPr/>
        </p:nvSpPr>
        <p:spPr>
          <a:xfrm>
            <a:off x="3584169" y="5681092"/>
            <a:ext cx="810447" cy="337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2007</a:t>
            </a:r>
            <a:endParaRPr sz="2000" b="1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" name="Google Shape;146;p18"/>
          <p:cNvSpPr/>
          <p:nvPr/>
        </p:nvSpPr>
        <p:spPr>
          <a:xfrm>
            <a:off x="5347428" y="5136953"/>
            <a:ext cx="810447" cy="337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2008</a:t>
            </a:r>
            <a:endParaRPr sz="2000" b="1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146;p18"/>
          <p:cNvSpPr/>
          <p:nvPr/>
        </p:nvSpPr>
        <p:spPr>
          <a:xfrm>
            <a:off x="6850315" y="4476705"/>
            <a:ext cx="810447" cy="337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2021</a:t>
            </a:r>
            <a:endParaRPr sz="2000" b="1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146;p18"/>
          <p:cNvSpPr/>
          <p:nvPr/>
        </p:nvSpPr>
        <p:spPr>
          <a:xfrm>
            <a:off x="8131602" y="3867494"/>
            <a:ext cx="810447" cy="337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2022</a:t>
            </a:r>
            <a:endParaRPr sz="2000" b="1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Параллелограмм 1"/>
          <p:cNvSpPr/>
          <p:nvPr/>
        </p:nvSpPr>
        <p:spPr>
          <a:xfrm>
            <a:off x="11006254" y="6249258"/>
            <a:ext cx="1185745" cy="621444"/>
          </a:xfrm>
          <a:custGeom>
            <a:avLst/>
            <a:gdLst>
              <a:gd name="connsiteX0" fmla="*/ 0 w 1255595"/>
              <a:gd name="connsiteY0" fmla="*/ 624619 h 624619"/>
              <a:gd name="connsiteX1" fmla="*/ 156155 w 1255595"/>
              <a:gd name="connsiteY1" fmla="*/ 0 h 624619"/>
              <a:gd name="connsiteX2" fmla="*/ 1255595 w 1255595"/>
              <a:gd name="connsiteY2" fmla="*/ 0 h 624619"/>
              <a:gd name="connsiteX3" fmla="*/ 1099440 w 1255595"/>
              <a:gd name="connsiteY3" fmla="*/ 624619 h 624619"/>
              <a:gd name="connsiteX4" fmla="*/ 0 w 1255595"/>
              <a:gd name="connsiteY4" fmla="*/ 624619 h 624619"/>
              <a:gd name="connsiteX0" fmla="*/ 0 w 1100020"/>
              <a:gd name="connsiteY0" fmla="*/ 627794 h 627794"/>
              <a:gd name="connsiteX1" fmla="*/ 156155 w 1100020"/>
              <a:gd name="connsiteY1" fmla="*/ 3175 h 627794"/>
              <a:gd name="connsiteX2" fmla="*/ 1100020 w 1100020"/>
              <a:gd name="connsiteY2" fmla="*/ 0 h 627794"/>
              <a:gd name="connsiteX3" fmla="*/ 1099440 w 1100020"/>
              <a:gd name="connsiteY3" fmla="*/ 627794 h 627794"/>
              <a:gd name="connsiteX4" fmla="*/ 0 w 1100020"/>
              <a:gd name="connsiteY4" fmla="*/ 627794 h 627794"/>
              <a:gd name="connsiteX0" fmla="*/ 0 w 1185745"/>
              <a:gd name="connsiteY0" fmla="*/ 621444 h 627794"/>
              <a:gd name="connsiteX1" fmla="*/ 241880 w 1185745"/>
              <a:gd name="connsiteY1" fmla="*/ 3175 h 627794"/>
              <a:gd name="connsiteX2" fmla="*/ 1185745 w 1185745"/>
              <a:gd name="connsiteY2" fmla="*/ 0 h 627794"/>
              <a:gd name="connsiteX3" fmla="*/ 1185165 w 1185745"/>
              <a:gd name="connsiteY3" fmla="*/ 627794 h 627794"/>
              <a:gd name="connsiteX4" fmla="*/ 0 w 1185745"/>
              <a:gd name="connsiteY4" fmla="*/ 621444 h 627794"/>
              <a:gd name="connsiteX0" fmla="*/ 0 w 1185745"/>
              <a:gd name="connsiteY0" fmla="*/ 621444 h 621444"/>
              <a:gd name="connsiteX1" fmla="*/ 241880 w 1185745"/>
              <a:gd name="connsiteY1" fmla="*/ 3175 h 621444"/>
              <a:gd name="connsiteX2" fmla="*/ 1185745 w 1185745"/>
              <a:gd name="connsiteY2" fmla="*/ 0 h 621444"/>
              <a:gd name="connsiteX3" fmla="*/ 1175640 w 1185745"/>
              <a:gd name="connsiteY3" fmla="*/ 611919 h 621444"/>
              <a:gd name="connsiteX4" fmla="*/ 0 w 1185745"/>
              <a:gd name="connsiteY4" fmla="*/ 621444 h 621444"/>
              <a:gd name="connsiteX0" fmla="*/ 0 w 1185745"/>
              <a:gd name="connsiteY0" fmla="*/ 621444 h 621444"/>
              <a:gd name="connsiteX1" fmla="*/ 241880 w 1185745"/>
              <a:gd name="connsiteY1" fmla="*/ 3175 h 621444"/>
              <a:gd name="connsiteX2" fmla="*/ 1185745 w 1185745"/>
              <a:gd name="connsiteY2" fmla="*/ 0 h 621444"/>
              <a:gd name="connsiteX3" fmla="*/ 1181990 w 1185745"/>
              <a:gd name="connsiteY3" fmla="*/ 608744 h 621444"/>
              <a:gd name="connsiteX4" fmla="*/ 0 w 1185745"/>
              <a:gd name="connsiteY4" fmla="*/ 621444 h 621444"/>
              <a:gd name="connsiteX0" fmla="*/ 0 w 1185745"/>
              <a:gd name="connsiteY0" fmla="*/ 621444 h 621444"/>
              <a:gd name="connsiteX1" fmla="*/ 241880 w 1185745"/>
              <a:gd name="connsiteY1" fmla="*/ 3175 h 621444"/>
              <a:gd name="connsiteX2" fmla="*/ 1185745 w 1185745"/>
              <a:gd name="connsiteY2" fmla="*/ 0 h 621444"/>
              <a:gd name="connsiteX3" fmla="*/ 1185165 w 1185745"/>
              <a:gd name="connsiteY3" fmla="*/ 621444 h 621444"/>
              <a:gd name="connsiteX4" fmla="*/ 0 w 1185745"/>
              <a:gd name="connsiteY4" fmla="*/ 621444 h 62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5745" h="621444">
                <a:moveTo>
                  <a:pt x="0" y="621444"/>
                </a:moveTo>
                <a:lnTo>
                  <a:pt x="241880" y="3175"/>
                </a:lnTo>
                <a:lnTo>
                  <a:pt x="1185745" y="0"/>
                </a:lnTo>
                <a:cubicBezTo>
                  <a:pt x="1185552" y="209265"/>
                  <a:pt x="1185358" y="412179"/>
                  <a:pt x="1185165" y="621444"/>
                </a:cubicBezTo>
                <a:lnTo>
                  <a:pt x="0" y="62144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Google Shape;146;p18"/>
          <p:cNvSpPr/>
          <p:nvPr/>
        </p:nvSpPr>
        <p:spPr>
          <a:xfrm>
            <a:off x="11493611" y="6391412"/>
            <a:ext cx="810447" cy="337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2000" b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/>
          <p:nvPr/>
        </p:nvSpPr>
        <p:spPr>
          <a:xfrm>
            <a:off x="-43797" y="26424"/>
            <a:ext cx="948556" cy="6858000"/>
          </a:xfrm>
          <a:prstGeom prst="rect">
            <a:avLst/>
          </a:prstGeom>
          <a:solidFill>
            <a:srgbClr val="D9E3FA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904759" y="329328"/>
            <a:ext cx="119064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Профессиональные достижения</a:t>
            </a:r>
            <a:endParaRPr sz="4800" b="1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4" name="Google Shape;85;p16"/>
          <p:cNvCxnSpPr/>
          <p:nvPr/>
        </p:nvCxnSpPr>
        <p:spPr>
          <a:xfrm flipH="1">
            <a:off x="1148337" y="2003693"/>
            <a:ext cx="16949" cy="3772577"/>
          </a:xfrm>
          <a:prstGeom prst="straightConnector1">
            <a:avLst/>
          </a:prstGeom>
          <a:noFill/>
          <a:ln w="9525" cap="flat" cmpd="sng">
            <a:solidFill>
              <a:srgbClr val="B4C8F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" name="Google Shape;90;p16"/>
          <p:cNvSpPr/>
          <p:nvPr/>
        </p:nvSpPr>
        <p:spPr>
          <a:xfrm>
            <a:off x="1106933" y="1976373"/>
            <a:ext cx="117107" cy="1171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93;p16"/>
          <p:cNvSpPr/>
          <p:nvPr/>
        </p:nvSpPr>
        <p:spPr>
          <a:xfrm>
            <a:off x="1098257" y="2901645"/>
            <a:ext cx="117107" cy="1171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" name="Google Shape;95;p16"/>
          <p:cNvSpPr/>
          <p:nvPr/>
        </p:nvSpPr>
        <p:spPr>
          <a:xfrm>
            <a:off x="1106732" y="3419582"/>
            <a:ext cx="117107" cy="1171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" name="Google Shape;109;p16"/>
          <p:cNvSpPr/>
          <p:nvPr/>
        </p:nvSpPr>
        <p:spPr>
          <a:xfrm>
            <a:off x="1084896" y="4878628"/>
            <a:ext cx="117107" cy="1171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4577" y="4719659"/>
            <a:ext cx="87522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Century Gothic" pitchFamily="34" charset="0"/>
              </a:rPr>
              <a:t>Главный</a:t>
            </a:r>
            <a:r>
              <a:rPr lang="ru-RU" sz="2400" b="1" dirty="0" smtClean="0">
                <a:latin typeface="Century Gothic" pitchFamily="34" charset="0"/>
              </a:rPr>
              <a:t> </a:t>
            </a:r>
            <a:r>
              <a:rPr lang="ru-RU" sz="2000" dirty="0" smtClean="0">
                <a:latin typeface="Century Gothic" pitchFamily="34" charset="0"/>
              </a:rPr>
              <a:t>редактор журнала ВАК</a:t>
            </a:r>
          </a:p>
          <a:p>
            <a:r>
              <a:rPr lang="ru-RU" sz="2000" dirty="0" smtClean="0">
                <a:latin typeface="Century Gothic" pitchFamily="34" charset="0"/>
              </a:rPr>
              <a:t>«Деревообрабатывающая промышленность»</a:t>
            </a:r>
            <a:endParaRPr lang="ru-RU" sz="2000" dirty="0">
              <a:latin typeface="Century Gothic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09430" y="3245663"/>
            <a:ext cx="919231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1"/>
                </a:solidFill>
                <a:latin typeface="Century Gothic" pitchFamily="34" charset="0"/>
              </a:rPr>
              <a:t>Руководитель</a:t>
            </a:r>
            <a:r>
              <a:rPr lang="ru-RU" sz="2000" dirty="0" smtClean="0">
                <a:latin typeface="Century Gothic" pitchFamily="34" charset="0"/>
              </a:rPr>
              <a:t> грантов Президента РФ, </a:t>
            </a:r>
            <a:r>
              <a:rPr lang="ru-RU" sz="2000" dirty="0">
                <a:latin typeface="Century Gothic" pitchFamily="34" charset="0"/>
              </a:rPr>
              <a:t>гранта Академии наук </a:t>
            </a:r>
            <a:r>
              <a:rPr lang="ru-RU" sz="2000" dirty="0" smtClean="0">
                <a:latin typeface="Century Gothic" pitchFamily="34" charset="0"/>
              </a:rPr>
              <a:t>РТ, гранта РФФИ; победитель конкурсов «Лучший молодой ученый РТ», «50 лучших инновационных идей для РТ», «Конкурс Российской венчурной ярмарки»;</a:t>
            </a:r>
            <a:endParaRPr lang="ru-RU" sz="2000" dirty="0">
              <a:latin typeface="Century Gothic" pitchFamily="34" charset="0"/>
            </a:endParaRPr>
          </a:p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27" name="Параллелограмм 1"/>
          <p:cNvSpPr/>
          <p:nvPr/>
        </p:nvSpPr>
        <p:spPr>
          <a:xfrm>
            <a:off x="11006254" y="6249258"/>
            <a:ext cx="1185745" cy="621444"/>
          </a:xfrm>
          <a:custGeom>
            <a:avLst/>
            <a:gdLst>
              <a:gd name="connsiteX0" fmla="*/ 0 w 1255595"/>
              <a:gd name="connsiteY0" fmla="*/ 624619 h 624619"/>
              <a:gd name="connsiteX1" fmla="*/ 156155 w 1255595"/>
              <a:gd name="connsiteY1" fmla="*/ 0 h 624619"/>
              <a:gd name="connsiteX2" fmla="*/ 1255595 w 1255595"/>
              <a:gd name="connsiteY2" fmla="*/ 0 h 624619"/>
              <a:gd name="connsiteX3" fmla="*/ 1099440 w 1255595"/>
              <a:gd name="connsiteY3" fmla="*/ 624619 h 624619"/>
              <a:gd name="connsiteX4" fmla="*/ 0 w 1255595"/>
              <a:gd name="connsiteY4" fmla="*/ 624619 h 624619"/>
              <a:gd name="connsiteX0" fmla="*/ 0 w 1100020"/>
              <a:gd name="connsiteY0" fmla="*/ 627794 h 627794"/>
              <a:gd name="connsiteX1" fmla="*/ 156155 w 1100020"/>
              <a:gd name="connsiteY1" fmla="*/ 3175 h 627794"/>
              <a:gd name="connsiteX2" fmla="*/ 1100020 w 1100020"/>
              <a:gd name="connsiteY2" fmla="*/ 0 h 627794"/>
              <a:gd name="connsiteX3" fmla="*/ 1099440 w 1100020"/>
              <a:gd name="connsiteY3" fmla="*/ 627794 h 627794"/>
              <a:gd name="connsiteX4" fmla="*/ 0 w 1100020"/>
              <a:gd name="connsiteY4" fmla="*/ 627794 h 627794"/>
              <a:gd name="connsiteX0" fmla="*/ 0 w 1185745"/>
              <a:gd name="connsiteY0" fmla="*/ 621444 h 627794"/>
              <a:gd name="connsiteX1" fmla="*/ 241880 w 1185745"/>
              <a:gd name="connsiteY1" fmla="*/ 3175 h 627794"/>
              <a:gd name="connsiteX2" fmla="*/ 1185745 w 1185745"/>
              <a:gd name="connsiteY2" fmla="*/ 0 h 627794"/>
              <a:gd name="connsiteX3" fmla="*/ 1185165 w 1185745"/>
              <a:gd name="connsiteY3" fmla="*/ 627794 h 627794"/>
              <a:gd name="connsiteX4" fmla="*/ 0 w 1185745"/>
              <a:gd name="connsiteY4" fmla="*/ 621444 h 627794"/>
              <a:gd name="connsiteX0" fmla="*/ 0 w 1185745"/>
              <a:gd name="connsiteY0" fmla="*/ 621444 h 621444"/>
              <a:gd name="connsiteX1" fmla="*/ 241880 w 1185745"/>
              <a:gd name="connsiteY1" fmla="*/ 3175 h 621444"/>
              <a:gd name="connsiteX2" fmla="*/ 1185745 w 1185745"/>
              <a:gd name="connsiteY2" fmla="*/ 0 h 621444"/>
              <a:gd name="connsiteX3" fmla="*/ 1175640 w 1185745"/>
              <a:gd name="connsiteY3" fmla="*/ 611919 h 621444"/>
              <a:gd name="connsiteX4" fmla="*/ 0 w 1185745"/>
              <a:gd name="connsiteY4" fmla="*/ 621444 h 621444"/>
              <a:gd name="connsiteX0" fmla="*/ 0 w 1185745"/>
              <a:gd name="connsiteY0" fmla="*/ 621444 h 621444"/>
              <a:gd name="connsiteX1" fmla="*/ 241880 w 1185745"/>
              <a:gd name="connsiteY1" fmla="*/ 3175 h 621444"/>
              <a:gd name="connsiteX2" fmla="*/ 1185745 w 1185745"/>
              <a:gd name="connsiteY2" fmla="*/ 0 h 621444"/>
              <a:gd name="connsiteX3" fmla="*/ 1181990 w 1185745"/>
              <a:gd name="connsiteY3" fmla="*/ 608744 h 621444"/>
              <a:gd name="connsiteX4" fmla="*/ 0 w 1185745"/>
              <a:gd name="connsiteY4" fmla="*/ 621444 h 621444"/>
              <a:gd name="connsiteX0" fmla="*/ 0 w 1185745"/>
              <a:gd name="connsiteY0" fmla="*/ 621444 h 621444"/>
              <a:gd name="connsiteX1" fmla="*/ 241880 w 1185745"/>
              <a:gd name="connsiteY1" fmla="*/ 3175 h 621444"/>
              <a:gd name="connsiteX2" fmla="*/ 1185745 w 1185745"/>
              <a:gd name="connsiteY2" fmla="*/ 0 h 621444"/>
              <a:gd name="connsiteX3" fmla="*/ 1185165 w 1185745"/>
              <a:gd name="connsiteY3" fmla="*/ 621444 h 621444"/>
              <a:gd name="connsiteX4" fmla="*/ 0 w 1185745"/>
              <a:gd name="connsiteY4" fmla="*/ 621444 h 62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5745" h="621444">
                <a:moveTo>
                  <a:pt x="0" y="621444"/>
                </a:moveTo>
                <a:lnTo>
                  <a:pt x="241880" y="3175"/>
                </a:lnTo>
                <a:lnTo>
                  <a:pt x="1185745" y="0"/>
                </a:lnTo>
                <a:cubicBezTo>
                  <a:pt x="1185552" y="209265"/>
                  <a:pt x="1185358" y="412179"/>
                  <a:pt x="1185165" y="621444"/>
                </a:cubicBezTo>
                <a:lnTo>
                  <a:pt x="0" y="62144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Google Shape;146;p18"/>
          <p:cNvSpPr/>
          <p:nvPr/>
        </p:nvSpPr>
        <p:spPr>
          <a:xfrm>
            <a:off x="11493611" y="6391412"/>
            <a:ext cx="810447" cy="337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2000" b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78846" y="1832846"/>
            <a:ext cx="9727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Century Gothic" pitchFamily="34" charset="0"/>
              </a:rPr>
              <a:t>Открытие</a:t>
            </a:r>
            <a:r>
              <a:rPr lang="ru-RU" sz="2000" b="1" dirty="0" smtClean="0">
                <a:latin typeface="Century Gothic" pitchFamily="34" charset="0"/>
              </a:rPr>
              <a:t> </a:t>
            </a:r>
            <a:r>
              <a:rPr lang="ru-RU" sz="2000" dirty="0" smtClean="0">
                <a:latin typeface="Century Gothic" pitchFamily="34" charset="0"/>
              </a:rPr>
              <a:t>новых направлений подготовки: «Технология художественной обработки материалов», «Строительство»;</a:t>
            </a:r>
            <a:endParaRPr lang="ru-RU" sz="2000" dirty="0">
              <a:latin typeface="Century Gothic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78846" y="2742474"/>
            <a:ext cx="808351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Century Gothic" pitchFamily="34" charset="0"/>
              </a:rPr>
              <a:t>Выпущено</a:t>
            </a:r>
            <a:r>
              <a:rPr lang="ru-RU" sz="2000" b="1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ru-RU" sz="2000" dirty="0" smtClean="0">
                <a:latin typeface="Century Gothic" pitchFamily="34" charset="0"/>
              </a:rPr>
              <a:t>14 кандидатов и 2 доктора технических наук</a:t>
            </a:r>
          </a:p>
          <a:p>
            <a:r>
              <a:rPr lang="ru-RU" b="1" dirty="0" smtClean="0">
                <a:latin typeface="Century Gothic" pitchFamily="34" charset="0"/>
              </a:rPr>
              <a:t>  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92809" y="5448987"/>
            <a:ext cx="5100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Century Gothic" pitchFamily="34" charset="0"/>
              </a:rPr>
              <a:t>Автор</a:t>
            </a:r>
            <a:r>
              <a:rPr lang="ru-RU" sz="2000" b="1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entury Gothic" pitchFamily="34" charset="0"/>
              </a:rPr>
              <a:t>более 480 научных работ </a:t>
            </a:r>
            <a:endParaRPr lang="ru-RU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9" name="Google Shape;109;p16"/>
          <p:cNvSpPr/>
          <p:nvPr/>
        </p:nvSpPr>
        <p:spPr>
          <a:xfrm>
            <a:off x="1087857" y="5657993"/>
            <a:ext cx="117107" cy="1171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7470784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37;p18"/>
          <p:cNvSpPr/>
          <p:nvPr/>
        </p:nvSpPr>
        <p:spPr>
          <a:xfrm>
            <a:off x="4973049" y="0"/>
            <a:ext cx="7218951" cy="6858000"/>
          </a:xfrm>
          <a:prstGeom prst="rect">
            <a:avLst/>
          </a:prstGeom>
          <a:solidFill>
            <a:srgbClr val="D9E3FA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31768" y="74505"/>
            <a:ext cx="8425629" cy="86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909"/>
              </a:lnSpc>
              <a:spcBef>
                <a:spcPts val="0"/>
              </a:spcBef>
              <a:spcAft>
                <a:spcPts val="0"/>
              </a:spcAft>
              <a:buClr>
                <a:srgbClr val="011627"/>
              </a:buClr>
              <a:buSzPts val="4400"/>
              <a:buFont typeface="Century Gothic"/>
              <a:buNone/>
            </a:pPr>
            <a:r>
              <a:rPr lang="ru-RU" sz="6600" b="1" dirty="0" smtClean="0">
                <a:solidFill>
                  <a:srgbClr val="0116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Миссия </a:t>
            </a:r>
            <a:endParaRPr lang="en-US" sz="6600" b="1" dirty="0" smtClean="0">
              <a:solidFill>
                <a:srgbClr val="01162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10909"/>
              </a:lnSpc>
              <a:spcBef>
                <a:spcPts val="0"/>
              </a:spcBef>
              <a:spcAft>
                <a:spcPts val="0"/>
              </a:spcAft>
              <a:buClr>
                <a:srgbClr val="011627"/>
              </a:buClr>
              <a:buSzPts val="4400"/>
              <a:buFont typeface="Century Gothic"/>
              <a:buNone/>
            </a:pPr>
            <a:r>
              <a:rPr lang="ru-RU" sz="6600" b="1" dirty="0" smtClean="0">
                <a:solidFill>
                  <a:srgbClr val="0116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КНИТУ</a:t>
            </a:r>
          </a:p>
        </p:txBody>
      </p:sp>
      <p:cxnSp>
        <p:nvCxnSpPr>
          <p:cNvPr id="71" name="Google Shape;71;p14"/>
          <p:cNvCxnSpPr/>
          <p:nvPr/>
        </p:nvCxnSpPr>
        <p:spPr>
          <a:xfrm>
            <a:off x="-62231" y="2752175"/>
            <a:ext cx="5035280" cy="7719"/>
          </a:xfrm>
          <a:prstGeom prst="straightConnector1">
            <a:avLst/>
          </a:prstGeom>
          <a:noFill/>
          <a:ln w="9525" cap="flat" cmpd="sng">
            <a:solidFill>
              <a:srgbClr val="979393">
                <a:alpha val="4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" name="Google Shape;72;p14"/>
          <p:cNvCxnSpPr/>
          <p:nvPr/>
        </p:nvCxnSpPr>
        <p:spPr>
          <a:xfrm>
            <a:off x="32559" y="5991337"/>
            <a:ext cx="4940490" cy="34200"/>
          </a:xfrm>
          <a:prstGeom prst="straightConnector1">
            <a:avLst/>
          </a:prstGeom>
          <a:noFill/>
          <a:ln w="9525" cap="flat" cmpd="sng">
            <a:solidFill>
              <a:srgbClr val="979393">
                <a:alpha val="4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Прямоугольник 7"/>
          <p:cNvSpPr/>
          <p:nvPr/>
        </p:nvSpPr>
        <p:spPr>
          <a:xfrm>
            <a:off x="431768" y="2793883"/>
            <a:ext cx="416958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О</a:t>
            </a:r>
            <a:r>
              <a:rPr lang="ru-RU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беспечение</a:t>
            </a:r>
            <a:r>
              <a:rPr lang="ru-RU" sz="24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smtClean="0">
                <a:latin typeface="Century Gothic" panose="020B0502020202020204" pitchFamily="34" charset="0"/>
              </a:rPr>
              <a:t>высококачественного образования</a:t>
            </a:r>
            <a:r>
              <a:rPr lang="ru-RU" sz="2000" dirty="0">
                <a:latin typeface="Century Gothic" panose="020B0502020202020204" pitchFamily="34" charset="0"/>
              </a:rPr>
              <a:t> при подготовке квалифицированных специалистов, </a:t>
            </a:r>
            <a:r>
              <a:rPr lang="ru-RU" sz="2000" dirty="0" smtClean="0">
                <a:latin typeface="Century Gothic" panose="020B0502020202020204" pitchFamily="34" charset="0"/>
              </a:rPr>
              <a:t>а </a:t>
            </a:r>
            <a:r>
              <a:rPr lang="ru-RU" sz="2000" dirty="0">
                <a:latin typeface="Century Gothic" panose="020B0502020202020204" pitchFamily="34" charset="0"/>
              </a:rPr>
              <a:t>также в проведении научных исследований с целью повышения экономического и оборонно-технического потенциала страны.</a:t>
            </a:r>
          </a:p>
        </p:txBody>
      </p:sp>
      <p:cxnSp>
        <p:nvCxnSpPr>
          <p:cNvPr id="7" name="Google Shape;142;p18"/>
          <p:cNvCxnSpPr/>
          <p:nvPr/>
        </p:nvCxnSpPr>
        <p:spPr>
          <a:xfrm>
            <a:off x="8399232" y="1583139"/>
            <a:ext cx="0" cy="5274861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Пятиугольник 3"/>
          <p:cNvSpPr/>
          <p:nvPr/>
        </p:nvSpPr>
        <p:spPr>
          <a:xfrm>
            <a:off x="8378826" y="1577975"/>
            <a:ext cx="1576252" cy="66317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036308" y="1440930"/>
            <a:ext cx="20744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800" b="1" dirty="0" smtClean="0">
                <a:solidFill>
                  <a:schemeClr val="accent1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ЦЕЛЬ 1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endParaRPr lang="ru-RU" sz="800" b="1" dirty="0" smtClean="0">
              <a:solidFill>
                <a:schemeClr val="accent1"/>
              </a:solidFill>
              <a:latin typeface="Arial Black" panose="020B0A04020102020204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800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Обеспечение </a:t>
            </a:r>
            <a:r>
              <a:rPr lang="ru-RU" sz="1800" dirty="0">
                <a:solidFill>
                  <a:schemeClr val="tx1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высокого уровня </a:t>
            </a:r>
            <a:r>
              <a:rPr lang="ru-RU" sz="1800" b="1" dirty="0">
                <a:solidFill>
                  <a:schemeClr val="accent1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качества образования</a:t>
            </a:r>
            <a:r>
              <a:rPr lang="ru-RU" sz="1800" dirty="0">
                <a:solidFill>
                  <a:schemeClr val="tx1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Пятиугольник 12"/>
          <p:cNvSpPr/>
          <p:nvPr/>
        </p:nvSpPr>
        <p:spPr>
          <a:xfrm rot="10800000">
            <a:off x="6848650" y="3344691"/>
            <a:ext cx="1555845" cy="64144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>
            <a:off x="8399232" y="4889910"/>
            <a:ext cx="1555845" cy="64144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18970" y="3181154"/>
            <a:ext cx="203891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800" b="1" dirty="0">
                <a:solidFill>
                  <a:schemeClr val="accent1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ЦЕЛЬ </a:t>
            </a:r>
            <a:r>
              <a:rPr lang="ru-RU" sz="1800" b="1" dirty="0" smtClean="0">
                <a:solidFill>
                  <a:schemeClr val="accent1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lang="ru-RU" sz="1800" b="1" dirty="0">
              <a:solidFill>
                <a:schemeClr val="accent1"/>
              </a:solidFill>
              <a:latin typeface="Arial Black" panose="020B0A04020102020204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endParaRPr lang="ru-RU" sz="800" dirty="0" smtClean="0">
              <a:solidFill>
                <a:schemeClr val="tx1"/>
              </a:solidFill>
              <a:latin typeface="Century Gothic" panose="020B0502020202020204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800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Укрепление </a:t>
            </a:r>
            <a:r>
              <a:rPr lang="ru-RU" sz="1800" dirty="0">
                <a:solidFill>
                  <a:schemeClr val="tx1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позиций КНИТУ как</a:t>
            </a:r>
            <a:r>
              <a:rPr lang="ru-RU" sz="1800" b="1" dirty="0">
                <a:solidFill>
                  <a:schemeClr val="accent1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 лидера в научных исследованиях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036308" y="4773580"/>
            <a:ext cx="217609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800" b="1" dirty="0">
                <a:solidFill>
                  <a:schemeClr val="accent1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ЦЕЛЬ </a:t>
            </a:r>
            <a:r>
              <a:rPr lang="ru-RU" sz="1800" b="1" dirty="0" smtClean="0">
                <a:solidFill>
                  <a:schemeClr val="accent1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endParaRPr lang="ru-RU" sz="800" b="1" dirty="0">
              <a:solidFill>
                <a:schemeClr val="accent1"/>
              </a:solidFill>
              <a:latin typeface="Arial Black" panose="020B0A04020102020204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800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Сплочение </a:t>
            </a:r>
            <a:r>
              <a:rPr lang="ru-RU" sz="1800" dirty="0">
                <a:solidFill>
                  <a:schemeClr val="tx1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трудового коллектива университета в </a:t>
            </a:r>
            <a:r>
              <a:rPr lang="ru-RU" sz="1800" b="1" dirty="0">
                <a:solidFill>
                  <a:schemeClr val="accent1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единую команду </a:t>
            </a:r>
            <a:endParaRPr lang="ru-RU" sz="1800" b="1" dirty="0">
              <a:solidFill>
                <a:schemeClr val="accent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4" name="Параллелограмм 1"/>
          <p:cNvSpPr/>
          <p:nvPr/>
        </p:nvSpPr>
        <p:spPr>
          <a:xfrm flipH="1">
            <a:off x="-1" y="6236556"/>
            <a:ext cx="1074057" cy="621444"/>
          </a:xfrm>
          <a:custGeom>
            <a:avLst/>
            <a:gdLst>
              <a:gd name="connsiteX0" fmla="*/ 0 w 1255595"/>
              <a:gd name="connsiteY0" fmla="*/ 624619 h 624619"/>
              <a:gd name="connsiteX1" fmla="*/ 156155 w 1255595"/>
              <a:gd name="connsiteY1" fmla="*/ 0 h 624619"/>
              <a:gd name="connsiteX2" fmla="*/ 1255595 w 1255595"/>
              <a:gd name="connsiteY2" fmla="*/ 0 h 624619"/>
              <a:gd name="connsiteX3" fmla="*/ 1099440 w 1255595"/>
              <a:gd name="connsiteY3" fmla="*/ 624619 h 624619"/>
              <a:gd name="connsiteX4" fmla="*/ 0 w 1255595"/>
              <a:gd name="connsiteY4" fmla="*/ 624619 h 624619"/>
              <a:gd name="connsiteX0" fmla="*/ 0 w 1100020"/>
              <a:gd name="connsiteY0" fmla="*/ 627794 h 627794"/>
              <a:gd name="connsiteX1" fmla="*/ 156155 w 1100020"/>
              <a:gd name="connsiteY1" fmla="*/ 3175 h 627794"/>
              <a:gd name="connsiteX2" fmla="*/ 1100020 w 1100020"/>
              <a:gd name="connsiteY2" fmla="*/ 0 h 627794"/>
              <a:gd name="connsiteX3" fmla="*/ 1099440 w 1100020"/>
              <a:gd name="connsiteY3" fmla="*/ 627794 h 627794"/>
              <a:gd name="connsiteX4" fmla="*/ 0 w 1100020"/>
              <a:gd name="connsiteY4" fmla="*/ 627794 h 627794"/>
              <a:gd name="connsiteX0" fmla="*/ 0 w 1185745"/>
              <a:gd name="connsiteY0" fmla="*/ 621444 h 627794"/>
              <a:gd name="connsiteX1" fmla="*/ 241880 w 1185745"/>
              <a:gd name="connsiteY1" fmla="*/ 3175 h 627794"/>
              <a:gd name="connsiteX2" fmla="*/ 1185745 w 1185745"/>
              <a:gd name="connsiteY2" fmla="*/ 0 h 627794"/>
              <a:gd name="connsiteX3" fmla="*/ 1185165 w 1185745"/>
              <a:gd name="connsiteY3" fmla="*/ 627794 h 627794"/>
              <a:gd name="connsiteX4" fmla="*/ 0 w 1185745"/>
              <a:gd name="connsiteY4" fmla="*/ 621444 h 627794"/>
              <a:gd name="connsiteX0" fmla="*/ 0 w 1185745"/>
              <a:gd name="connsiteY0" fmla="*/ 621444 h 621444"/>
              <a:gd name="connsiteX1" fmla="*/ 241880 w 1185745"/>
              <a:gd name="connsiteY1" fmla="*/ 3175 h 621444"/>
              <a:gd name="connsiteX2" fmla="*/ 1185745 w 1185745"/>
              <a:gd name="connsiteY2" fmla="*/ 0 h 621444"/>
              <a:gd name="connsiteX3" fmla="*/ 1175640 w 1185745"/>
              <a:gd name="connsiteY3" fmla="*/ 611919 h 621444"/>
              <a:gd name="connsiteX4" fmla="*/ 0 w 1185745"/>
              <a:gd name="connsiteY4" fmla="*/ 621444 h 621444"/>
              <a:gd name="connsiteX0" fmla="*/ 0 w 1185745"/>
              <a:gd name="connsiteY0" fmla="*/ 621444 h 621444"/>
              <a:gd name="connsiteX1" fmla="*/ 241880 w 1185745"/>
              <a:gd name="connsiteY1" fmla="*/ 3175 h 621444"/>
              <a:gd name="connsiteX2" fmla="*/ 1185745 w 1185745"/>
              <a:gd name="connsiteY2" fmla="*/ 0 h 621444"/>
              <a:gd name="connsiteX3" fmla="*/ 1181990 w 1185745"/>
              <a:gd name="connsiteY3" fmla="*/ 608744 h 621444"/>
              <a:gd name="connsiteX4" fmla="*/ 0 w 1185745"/>
              <a:gd name="connsiteY4" fmla="*/ 621444 h 621444"/>
              <a:gd name="connsiteX0" fmla="*/ 0 w 1185745"/>
              <a:gd name="connsiteY0" fmla="*/ 621444 h 621444"/>
              <a:gd name="connsiteX1" fmla="*/ 241880 w 1185745"/>
              <a:gd name="connsiteY1" fmla="*/ 3175 h 621444"/>
              <a:gd name="connsiteX2" fmla="*/ 1185745 w 1185745"/>
              <a:gd name="connsiteY2" fmla="*/ 0 h 621444"/>
              <a:gd name="connsiteX3" fmla="*/ 1185165 w 1185745"/>
              <a:gd name="connsiteY3" fmla="*/ 621444 h 621444"/>
              <a:gd name="connsiteX4" fmla="*/ 0 w 1185745"/>
              <a:gd name="connsiteY4" fmla="*/ 621444 h 62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5745" h="621444">
                <a:moveTo>
                  <a:pt x="0" y="621444"/>
                </a:moveTo>
                <a:lnTo>
                  <a:pt x="241880" y="3175"/>
                </a:lnTo>
                <a:lnTo>
                  <a:pt x="1185745" y="0"/>
                </a:lnTo>
                <a:cubicBezTo>
                  <a:pt x="1185552" y="209265"/>
                  <a:pt x="1185358" y="412179"/>
                  <a:pt x="1185165" y="621444"/>
                </a:cubicBezTo>
                <a:lnTo>
                  <a:pt x="0" y="62144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Google Shape;146;p18"/>
          <p:cNvSpPr/>
          <p:nvPr/>
        </p:nvSpPr>
        <p:spPr>
          <a:xfrm flipH="1">
            <a:off x="252717" y="6347651"/>
            <a:ext cx="568619" cy="399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2000" b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6923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204;p20"/>
          <p:cNvSpPr/>
          <p:nvPr/>
        </p:nvSpPr>
        <p:spPr>
          <a:xfrm>
            <a:off x="7175651" y="5424924"/>
            <a:ext cx="640143" cy="6401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218;p20"/>
          <p:cNvSpPr/>
          <p:nvPr/>
        </p:nvSpPr>
        <p:spPr>
          <a:xfrm rot="16200000" flipV="1">
            <a:off x="6642646" y="2707828"/>
            <a:ext cx="1436694" cy="56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b="1" spc="600" dirty="0" smtClean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</a:rPr>
              <a:t>КНИТУ</a:t>
            </a:r>
            <a:endParaRPr sz="2000" b="1" spc="600" dirty="0">
              <a:solidFill>
                <a:schemeClr val="tx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198;p20"/>
          <p:cNvSpPr/>
          <p:nvPr/>
        </p:nvSpPr>
        <p:spPr>
          <a:xfrm>
            <a:off x="5439295" y="2247705"/>
            <a:ext cx="640143" cy="6394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193;p20"/>
          <p:cNvSpPr/>
          <p:nvPr/>
        </p:nvSpPr>
        <p:spPr>
          <a:xfrm>
            <a:off x="5988793" y="2592536"/>
            <a:ext cx="1303973" cy="2161429"/>
          </a:xfrm>
          <a:custGeom>
            <a:avLst/>
            <a:gdLst/>
            <a:ahLst/>
            <a:cxnLst/>
            <a:rect l="l" t="t" r="r" b="b"/>
            <a:pathLst>
              <a:path w="2390" h="3225" extrusionOk="0">
                <a:moveTo>
                  <a:pt x="2390" y="3225"/>
                </a:moveTo>
                <a:cubicBezTo>
                  <a:pt x="2390" y="488"/>
                  <a:pt x="2390" y="488"/>
                  <a:pt x="2390" y="488"/>
                </a:cubicBezTo>
                <a:cubicBezTo>
                  <a:pt x="2390" y="219"/>
                  <a:pt x="2171" y="0"/>
                  <a:pt x="1902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20"/>
          <p:cNvSpPr/>
          <p:nvPr/>
        </p:nvSpPr>
        <p:spPr>
          <a:xfrm>
            <a:off x="6435870" y="4109004"/>
            <a:ext cx="856622" cy="644961"/>
          </a:xfrm>
          <a:custGeom>
            <a:avLst/>
            <a:gdLst/>
            <a:ahLst/>
            <a:cxnLst/>
            <a:rect l="l" t="t" r="r" b="b"/>
            <a:pathLst>
              <a:path w="3472" h="2473" extrusionOk="0">
                <a:moveTo>
                  <a:pt x="3472" y="2473"/>
                </a:moveTo>
                <a:cubicBezTo>
                  <a:pt x="3472" y="488"/>
                  <a:pt x="3472" y="488"/>
                  <a:pt x="3472" y="488"/>
                </a:cubicBezTo>
                <a:cubicBezTo>
                  <a:pt x="3472" y="220"/>
                  <a:pt x="3253" y="0"/>
                  <a:pt x="2984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Параллелограмм 2"/>
          <p:cNvSpPr/>
          <p:nvPr/>
        </p:nvSpPr>
        <p:spPr>
          <a:xfrm>
            <a:off x="-5002" y="0"/>
            <a:ext cx="5036978" cy="2085976"/>
          </a:xfrm>
          <a:custGeom>
            <a:avLst/>
            <a:gdLst>
              <a:gd name="connsiteX0" fmla="*/ 0 w 5202868"/>
              <a:gd name="connsiteY0" fmla="*/ 1936352 h 1936352"/>
              <a:gd name="connsiteX1" fmla="*/ 484088 w 5202868"/>
              <a:gd name="connsiteY1" fmla="*/ 0 h 1936352"/>
              <a:gd name="connsiteX2" fmla="*/ 5202868 w 5202868"/>
              <a:gd name="connsiteY2" fmla="*/ 0 h 1936352"/>
              <a:gd name="connsiteX3" fmla="*/ 4718780 w 5202868"/>
              <a:gd name="connsiteY3" fmla="*/ 1936352 h 1936352"/>
              <a:gd name="connsiteX4" fmla="*/ 0 w 5202868"/>
              <a:gd name="connsiteY4" fmla="*/ 1936352 h 1936352"/>
              <a:gd name="connsiteX0" fmla="*/ 225596 w 4718780"/>
              <a:gd name="connsiteY0" fmla="*/ 2127421 h 2127421"/>
              <a:gd name="connsiteX1" fmla="*/ 0 w 4718780"/>
              <a:gd name="connsiteY1" fmla="*/ 0 h 2127421"/>
              <a:gd name="connsiteX2" fmla="*/ 4718780 w 4718780"/>
              <a:gd name="connsiteY2" fmla="*/ 0 h 2127421"/>
              <a:gd name="connsiteX3" fmla="*/ 4234692 w 4718780"/>
              <a:gd name="connsiteY3" fmla="*/ 1936352 h 2127421"/>
              <a:gd name="connsiteX4" fmla="*/ 225596 w 4718780"/>
              <a:gd name="connsiteY4" fmla="*/ 2127421 h 2127421"/>
              <a:gd name="connsiteX0" fmla="*/ 225596 w 4718780"/>
              <a:gd name="connsiteY0" fmla="*/ 2127421 h 2127421"/>
              <a:gd name="connsiteX1" fmla="*/ 0 w 4718780"/>
              <a:gd name="connsiteY1" fmla="*/ 0 h 2127421"/>
              <a:gd name="connsiteX2" fmla="*/ 4718780 w 4718780"/>
              <a:gd name="connsiteY2" fmla="*/ 0 h 2127421"/>
              <a:gd name="connsiteX3" fmla="*/ 4234692 w 4718780"/>
              <a:gd name="connsiteY3" fmla="*/ 2113773 h 2127421"/>
              <a:gd name="connsiteX4" fmla="*/ 225596 w 4718780"/>
              <a:gd name="connsiteY4" fmla="*/ 2127421 h 2127421"/>
              <a:gd name="connsiteX0" fmla="*/ 225596 w 5114565"/>
              <a:gd name="connsiteY0" fmla="*/ 2127421 h 2127421"/>
              <a:gd name="connsiteX1" fmla="*/ 0 w 5114565"/>
              <a:gd name="connsiteY1" fmla="*/ 0 h 2127421"/>
              <a:gd name="connsiteX2" fmla="*/ 5114565 w 5114565"/>
              <a:gd name="connsiteY2" fmla="*/ 136478 h 2127421"/>
              <a:gd name="connsiteX3" fmla="*/ 4234692 w 5114565"/>
              <a:gd name="connsiteY3" fmla="*/ 2113773 h 2127421"/>
              <a:gd name="connsiteX4" fmla="*/ 225596 w 5114565"/>
              <a:gd name="connsiteY4" fmla="*/ 2127421 h 2127421"/>
              <a:gd name="connsiteX0" fmla="*/ 0 w 4888969"/>
              <a:gd name="connsiteY0" fmla="*/ 1990943 h 1990943"/>
              <a:gd name="connsiteX1" fmla="*/ 224780 w 4888969"/>
              <a:gd name="connsiteY1" fmla="*/ 313898 h 1990943"/>
              <a:gd name="connsiteX2" fmla="*/ 4888969 w 4888969"/>
              <a:gd name="connsiteY2" fmla="*/ 0 h 1990943"/>
              <a:gd name="connsiteX3" fmla="*/ 4009096 w 4888969"/>
              <a:gd name="connsiteY3" fmla="*/ 1977295 h 1990943"/>
              <a:gd name="connsiteX4" fmla="*/ 0 w 4888969"/>
              <a:gd name="connsiteY4" fmla="*/ 1990943 h 1990943"/>
              <a:gd name="connsiteX0" fmla="*/ 0 w 4888969"/>
              <a:gd name="connsiteY0" fmla="*/ 1990944 h 1990944"/>
              <a:gd name="connsiteX1" fmla="*/ 33712 w 4888969"/>
              <a:gd name="connsiteY1" fmla="*/ 0 h 1990944"/>
              <a:gd name="connsiteX2" fmla="*/ 4888969 w 4888969"/>
              <a:gd name="connsiteY2" fmla="*/ 1 h 1990944"/>
              <a:gd name="connsiteX3" fmla="*/ 4009096 w 4888969"/>
              <a:gd name="connsiteY3" fmla="*/ 1977296 h 1990944"/>
              <a:gd name="connsiteX4" fmla="*/ 0 w 4888969"/>
              <a:gd name="connsiteY4" fmla="*/ 1990944 h 1990944"/>
              <a:gd name="connsiteX0" fmla="*/ 0 w 5093686"/>
              <a:gd name="connsiteY0" fmla="*/ 1990944 h 1990944"/>
              <a:gd name="connsiteX1" fmla="*/ 33712 w 5093686"/>
              <a:gd name="connsiteY1" fmla="*/ 0 h 1990944"/>
              <a:gd name="connsiteX2" fmla="*/ 5093686 w 5093686"/>
              <a:gd name="connsiteY2" fmla="*/ 13649 h 1990944"/>
              <a:gd name="connsiteX3" fmla="*/ 4009096 w 5093686"/>
              <a:gd name="connsiteY3" fmla="*/ 1977296 h 1990944"/>
              <a:gd name="connsiteX4" fmla="*/ 0 w 5093686"/>
              <a:gd name="connsiteY4" fmla="*/ 1990944 h 1990944"/>
              <a:gd name="connsiteX0" fmla="*/ 0 w 5070004"/>
              <a:gd name="connsiteY0" fmla="*/ 1990944 h 1990944"/>
              <a:gd name="connsiteX1" fmla="*/ 10030 w 5070004"/>
              <a:gd name="connsiteY1" fmla="*/ 0 h 1990944"/>
              <a:gd name="connsiteX2" fmla="*/ 5070004 w 5070004"/>
              <a:gd name="connsiteY2" fmla="*/ 13649 h 1990944"/>
              <a:gd name="connsiteX3" fmla="*/ 3985414 w 5070004"/>
              <a:gd name="connsiteY3" fmla="*/ 1977296 h 1990944"/>
              <a:gd name="connsiteX4" fmla="*/ 0 w 5070004"/>
              <a:gd name="connsiteY4" fmla="*/ 1990944 h 1990944"/>
              <a:gd name="connsiteX0" fmla="*/ 0 w 5070004"/>
              <a:gd name="connsiteY0" fmla="*/ 1990944 h 1990944"/>
              <a:gd name="connsiteX1" fmla="*/ 10030 w 5070004"/>
              <a:gd name="connsiteY1" fmla="*/ 0 h 1990944"/>
              <a:gd name="connsiteX2" fmla="*/ 5070004 w 5070004"/>
              <a:gd name="connsiteY2" fmla="*/ 13649 h 1990944"/>
              <a:gd name="connsiteX3" fmla="*/ 3985414 w 5070004"/>
              <a:gd name="connsiteY3" fmla="*/ 1977296 h 1990944"/>
              <a:gd name="connsiteX4" fmla="*/ 0 w 5070004"/>
              <a:gd name="connsiteY4" fmla="*/ 1990944 h 1990944"/>
              <a:gd name="connsiteX0" fmla="*/ 4828 w 5060622"/>
              <a:gd name="connsiteY0" fmla="*/ 1986409 h 1986409"/>
              <a:gd name="connsiteX1" fmla="*/ 648 w 5060622"/>
              <a:gd name="connsiteY1" fmla="*/ 0 h 1986409"/>
              <a:gd name="connsiteX2" fmla="*/ 5060622 w 5060622"/>
              <a:gd name="connsiteY2" fmla="*/ 13649 h 1986409"/>
              <a:gd name="connsiteX3" fmla="*/ 3976032 w 5060622"/>
              <a:gd name="connsiteY3" fmla="*/ 1977296 h 1986409"/>
              <a:gd name="connsiteX4" fmla="*/ 4828 w 5060622"/>
              <a:gd name="connsiteY4" fmla="*/ 1986409 h 1986409"/>
              <a:gd name="connsiteX0" fmla="*/ 4828 w 5074831"/>
              <a:gd name="connsiteY0" fmla="*/ 1986409 h 1986409"/>
              <a:gd name="connsiteX1" fmla="*/ 648 w 5074831"/>
              <a:gd name="connsiteY1" fmla="*/ 0 h 1986409"/>
              <a:gd name="connsiteX2" fmla="*/ 5074831 w 5074831"/>
              <a:gd name="connsiteY2" fmla="*/ 44 h 1986409"/>
              <a:gd name="connsiteX3" fmla="*/ 3976032 w 5074831"/>
              <a:gd name="connsiteY3" fmla="*/ 1977296 h 1986409"/>
              <a:gd name="connsiteX4" fmla="*/ 4828 w 5074831"/>
              <a:gd name="connsiteY4" fmla="*/ 1986409 h 1986409"/>
              <a:gd name="connsiteX0" fmla="*/ 4828 w 5074831"/>
              <a:gd name="connsiteY0" fmla="*/ 1986409 h 1986409"/>
              <a:gd name="connsiteX1" fmla="*/ 648 w 5074831"/>
              <a:gd name="connsiteY1" fmla="*/ 0 h 1986409"/>
              <a:gd name="connsiteX2" fmla="*/ 5074831 w 5074831"/>
              <a:gd name="connsiteY2" fmla="*/ 44 h 1986409"/>
              <a:gd name="connsiteX3" fmla="*/ 3366176 w 5074831"/>
              <a:gd name="connsiteY3" fmla="*/ 1977296 h 1986409"/>
              <a:gd name="connsiteX4" fmla="*/ 4828 w 5074831"/>
              <a:gd name="connsiteY4" fmla="*/ 1986409 h 1986409"/>
              <a:gd name="connsiteX0" fmla="*/ 4828 w 5074831"/>
              <a:gd name="connsiteY0" fmla="*/ 1986409 h 1986409"/>
              <a:gd name="connsiteX1" fmla="*/ 648 w 5074831"/>
              <a:gd name="connsiteY1" fmla="*/ 0 h 1986409"/>
              <a:gd name="connsiteX2" fmla="*/ 5074831 w 5074831"/>
              <a:gd name="connsiteY2" fmla="*/ 44 h 1986409"/>
              <a:gd name="connsiteX3" fmla="*/ 3142837 w 5074831"/>
              <a:gd name="connsiteY3" fmla="*/ 1950909 h 1986409"/>
              <a:gd name="connsiteX4" fmla="*/ 4828 w 5074831"/>
              <a:gd name="connsiteY4" fmla="*/ 1986409 h 198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4831" h="1986409">
                <a:moveTo>
                  <a:pt x="4828" y="1986409"/>
                </a:moveTo>
                <a:cubicBezTo>
                  <a:pt x="8171" y="1322761"/>
                  <a:pt x="-2695" y="663648"/>
                  <a:pt x="648" y="0"/>
                </a:cubicBezTo>
                <a:lnTo>
                  <a:pt x="5074831" y="44"/>
                </a:lnTo>
                <a:lnTo>
                  <a:pt x="3142837" y="1950909"/>
                </a:lnTo>
                <a:lnTo>
                  <a:pt x="4828" y="198640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Google Shape;189;p20"/>
          <p:cNvSpPr txBox="1">
            <a:spLocks noGrp="1"/>
          </p:cNvSpPr>
          <p:nvPr>
            <p:ph type="title"/>
          </p:nvPr>
        </p:nvSpPr>
        <p:spPr>
          <a:xfrm>
            <a:off x="129378" y="270655"/>
            <a:ext cx="5725035" cy="59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ru-RU" sz="6000" b="1" dirty="0" smtClean="0"/>
              <a:t>Основные </a:t>
            </a:r>
            <a:br>
              <a:rPr lang="ru-RU" sz="6000" b="1" dirty="0" smtClean="0"/>
            </a:br>
            <a:r>
              <a:rPr lang="ru-RU" sz="6000" b="1" dirty="0" smtClean="0"/>
              <a:t>задачи</a:t>
            </a:r>
            <a:endParaRPr sz="6000" b="1" dirty="0"/>
          </a:p>
        </p:txBody>
      </p:sp>
      <p:sp>
        <p:nvSpPr>
          <p:cNvPr id="191" name="Google Shape;191;p20"/>
          <p:cNvSpPr/>
          <p:nvPr/>
        </p:nvSpPr>
        <p:spPr>
          <a:xfrm>
            <a:off x="7582203" y="4436079"/>
            <a:ext cx="830734" cy="330045"/>
          </a:xfrm>
          <a:custGeom>
            <a:avLst/>
            <a:gdLst/>
            <a:ahLst/>
            <a:cxnLst/>
            <a:rect l="l" t="t" r="r" b="b"/>
            <a:pathLst>
              <a:path w="1395" h="1311" extrusionOk="0">
                <a:moveTo>
                  <a:pt x="0" y="1311"/>
                </a:moveTo>
                <a:cubicBezTo>
                  <a:pt x="0" y="487"/>
                  <a:pt x="0" y="487"/>
                  <a:pt x="0" y="487"/>
                </a:cubicBezTo>
                <a:cubicBezTo>
                  <a:pt x="0" y="219"/>
                  <a:pt x="220" y="0"/>
                  <a:pt x="488" y="0"/>
                </a:cubicBezTo>
                <a:cubicBezTo>
                  <a:pt x="1395" y="0"/>
                  <a:pt x="1395" y="0"/>
                  <a:pt x="1395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0"/>
          <p:cNvSpPr/>
          <p:nvPr/>
        </p:nvSpPr>
        <p:spPr>
          <a:xfrm>
            <a:off x="7580190" y="3655161"/>
            <a:ext cx="1809070" cy="1097964"/>
          </a:xfrm>
          <a:custGeom>
            <a:avLst/>
            <a:gdLst/>
            <a:ahLst/>
            <a:cxnLst/>
            <a:rect l="l" t="t" r="r" b="b"/>
            <a:pathLst>
              <a:path w="3686" h="2580" extrusionOk="0">
                <a:moveTo>
                  <a:pt x="0" y="2580"/>
                </a:moveTo>
                <a:cubicBezTo>
                  <a:pt x="0" y="487"/>
                  <a:pt x="0" y="487"/>
                  <a:pt x="0" y="487"/>
                </a:cubicBezTo>
                <a:cubicBezTo>
                  <a:pt x="0" y="219"/>
                  <a:pt x="220" y="0"/>
                  <a:pt x="488" y="0"/>
                </a:cubicBezTo>
                <a:cubicBezTo>
                  <a:pt x="3686" y="0"/>
                  <a:pt x="3686" y="0"/>
                  <a:pt x="3686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0"/>
          <p:cNvSpPr/>
          <p:nvPr/>
        </p:nvSpPr>
        <p:spPr>
          <a:xfrm>
            <a:off x="5967237" y="3335486"/>
            <a:ext cx="1323840" cy="1444478"/>
          </a:xfrm>
          <a:custGeom>
            <a:avLst/>
            <a:gdLst/>
            <a:ahLst/>
            <a:cxnLst/>
            <a:rect l="l" t="t" r="r" b="b"/>
            <a:pathLst>
              <a:path w="2390" h="3225" extrusionOk="0">
                <a:moveTo>
                  <a:pt x="2390" y="3225"/>
                </a:moveTo>
                <a:cubicBezTo>
                  <a:pt x="2390" y="488"/>
                  <a:pt x="2390" y="488"/>
                  <a:pt x="2390" y="488"/>
                </a:cubicBezTo>
                <a:cubicBezTo>
                  <a:pt x="2390" y="219"/>
                  <a:pt x="2171" y="0"/>
                  <a:pt x="1902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20"/>
          <p:cNvSpPr/>
          <p:nvPr/>
        </p:nvSpPr>
        <p:spPr>
          <a:xfrm>
            <a:off x="7580190" y="2652924"/>
            <a:ext cx="1102391" cy="1265578"/>
          </a:xfrm>
          <a:custGeom>
            <a:avLst/>
            <a:gdLst/>
            <a:ahLst/>
            <a:cxnLst/>
            <a:rect l="l" t="t" r="r" b="b"/>
            <a:pathLst>
              <a:path w="2271" h="2580" extrusionOk="0">
                <a:moveTo>
                  <a:pt x="0" y="2580"/>
                </a:moveTo>
                <a:cubicBezTo>
                  <a:pt x="0" y="487"/>
                  <a:pt x="0" y="487"/>
                  <a:pt x="0" y="487"/>
                </a:cubicBezTo>
                <a:cubicBezTo>
                  <a:pt x="0" y="219"/>
                  <a:pt x="220" y="0"/>
                  <a:pt x="488" y="0"/>
                </a:cubicBezTo>
                <a:cubicBezTo>
                  <a:pt x="2271" y="0"/>
                  <a:pt x="2271" y="0"/>
                  <a:pt x="2271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20"/>
          <p:cNvSpPr/>
          <p:nvPr/>
        </p:nvSpPr>
        <p:spPr>
          <a:xfrm>
            <a:off x="6510027" y="1716236"/>
            <a:ext cx="785813" cy="3037729"/>
          </a:xfrm>
          <a:custGeom>
            <a:avLst/>
            <a:gdLst/>
            <a:ahLst/>
            <a:cxnLst/>
            <a:rect l="l" t="t" r="r" b="b"/>
            <a:pathLst>
              <a:path w="2683" h="5383" extrusionOk="0">
                <a:moveTo>
                  <a:pt x="2683" y="5383"/>
                </a:moveTo>
                <a:cubicBezTo>
                  <a:pt x="2683" y="488"/>
                  <a:pt x="2683" y="488"/>
                  <a:pt x="2683" y="488"/>
                </a:cubicBezTo>
                <a:cubicBezTo>
                  <a:pt x="2683" y="219"/>
                  <a:pt x="2464" y="0"/>
                  <a:pt x="2196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20"/>
          <p:cNvSpPr/>
          <p:nvPr/>
        </p:nvSpPr>
        <p:spPr>
          <a:xfrm>
            <a:off x="8749117" y="3345595"/>
            <a:ext cx="640143" cy="6401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8321887" y="2300635"/>
            <a:ext cx="640143" cy="6401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0"/>
          <p:cNvSpPr/>
          <p:nvPr/>
        </p:nvSpPr>
        <p:spPr>
          <a:xfrm>
            <a:off x="6231541" y="1427693"/>
            <a:ext cx="640143" cy="6401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0"/>
          <p:cNvSpPr/>
          <p:nvPr/>
        </p:nvSpPr>
        <p:spPr>
          <a:xfrm>
            <a:off x="5795727" y="3031826"/>
            <a:ext cx="640143" cy="6401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0"/>
          <p:cNvSpPr/>
          <p:nvPr/>
        </p:nvSpPr>
        <p:spPr>
          <a:xfrm>
            <a:off x="5892151" y="3804905"/>
            <a:ext cx="640143" cy="6401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0"/>
          <p:cNvSpPr/>
          <p:nvPr/>
        </p:nvSpPr>
        <p:spPr>
          <a:xfrm>
            <a:off x="7934580" y="2598995"/>
            <a:ext cx="113461" cy="11276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0"/>
          <p:cNvSpPr/>
          <p:nvPr/>
        </p:nvSpPr>
        <p:spPr>
          <a:xfrm>
            <a:off x="8412936" y="3596329"/>
            <a:ext cx="113461" cy="11346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0"/>
          <p:cNvSpPr/>
          <p:nvPr/>
        </p:nvSpPr>
        <p:spPr>
          <a:xfrm>
            <a:off x="7808512" y="4371505"/>
            <a:ext cx="113461" cy="1134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2" name="Google Shape;212;p20"/>
          <p:cNvSpPr/>
          <p:nvPr/>
        </p:nvSpPr>
        <p:spPr>
          <a:xfrm>
            <a:off x="7109673" y="1671984"/>
            <a:ext cx="113461" cy="1127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0"/>
          <p:cNvSpPr/>
          <p:nvPr/>
        </p:nvSpPr>
        <p:spPr>
          <a:xfrm>
            <a:off x="6796686" y="4039887"/>
            <a:ext cx="113461" cy="11346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20"/>
          <p:cNvSpPr/>
          <p:nvPr/>
        </p:nvSpPr>
        <p:spPr>
          <a:xfrm>
            <a:off x="6910147" y="3295003"/>
            <a:ext cx="113461" cy="1134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0"/>
          <p:cNvSpPr/>
          <p:nvPr/>
        </p:nvSpPr>
        <p:spPr>
          <a:xfrm>
            <a:off x="8896414" y="1289986"/>
            <a:ext cx="2941558" cy="82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600" b="1" smtClean="0">
                <a:latin typeface="Century Gothic" pitchFamily="34" charset="0"/>
              </a:rPr>
              <a:t>Внутриинститутский расчет нагрузки</a:t>
            </a:r>
            <a:endParaRPr sz="1600" b="1" dirty="0">
              <a:solidFill>
                <a:srgbClr val="000000"/>
              </a:solidFill>
              <a:latin typeface="Century Gothic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p20"/>
          <p:cNvSpPr/>
          <p:nvPr/>
        </p:nvSpPr>
        <p:spPr>
          <a:xfrm>
            <a:off x="6069660" y="3974060"/>
            <a:ext cx="301831" cy="301831"/>
          </a:xfrm>
          <a:custGeom>
            <a:avLst/>
            <a:gdLst/>
            <a:ahLst/>
            <a:cxnLst/>
            <a:rect l="l" t="t" r="r" b="b"/>
            <a:pathLst>
              <a:path w="5829300" h="5829300" extrusionOk="0">
                <a:moveTo>
                  <a:pt x="5829300" y="2914993"/>
                </a:moveTo>
                <a:cubicBezTo>
                  <a:pt x="5829300" y="1308783"/>
                  <a:pt x="4520518" y="0"/>
                  <a:pt x="2914307" y="0"/>
                </a:cubicBezTo>
                <a:cubicBezTo>
                  <a:pt x="1308097" y="0"/>
                  <a:pt x="0" y="1308783"/>
                  <a:pt x="0" y="2914993"/>
                </a:cubicBezTo>
                <a:cubicBezTo>
                  <a:pt x="0" y="3799684"/>
                  <a:pt x="401384" y="4595555"/>
                  <a:pt x="1025823" y="5130499"/>
                </a:cubicBezTo>
                <a:cubicBezTo>
                  <a:pt x="1033396" y="5138071"/>
                  <a:pt x="1040968" y="5145643"/>
                  <a:pt x="1055427" y="5152530"/>
                </a:cubicBezTo>
                <a:cubicBezTo>
                  <a:pt x="1560767" y="5576631"/>
                  <a:pt x="2207933" y="5829300"/>
                  <a:pt x="2921880" y="5829300"/>
                </a:cubicBezTo>
                <a:cubicBezTo>
                  <a:pt x="3620681" y="5829300"/>
                  <a:pt x="4267848" y="5576631"/>
                  <a:pt x="4773187" y="5167675"/>
                </a:cubicBezTo>
                <a:cubicBezTo>
                  <a:pt x="4802791" y="5160102"/>
                  <a:pt x="4825508" y="5138071"/>
                  <a:pt x="4839967" y="5115354"/>
                </a:cubicBezTo>
                <a:cubicBezTo>
                  <a:pt x="5443071" y="4572839"/>
                  <a:pt x="5829300" y="3792112"/>
                  <a:pt x="5829300" y="2914993"/>
                </a:cubicBezTo>
                <a:close/>
                <a:moveTo>
                  <a:pt x="267814" y="2914993"/>
                </a:moveTo>
                <a:cubicBezTo>
                  <a:pt x="267814" y="1457497"/>
                  <a:pt x="1457497" y="267814"/>
                  <a:pt x="2914993" y="267814"/>
                </a:cubicBezTo>
                <a:cubicBezTo>
                  <a:pt x="4372489" y="267814"/>
                  <a:pt x="5562172" y="1457497"/>
                  <a:pt x="5562172" y="2914993"/>
                </a:cubicBezTo>
                <a:cubicBezTo>
                  <a:pt x="5562172" y="3628939"/>
                  <a:pt x="5279898" y="4275411"/>
                  <a:pt x="4818622" y="4751842"/>
                </a:cubicBezTo>
                <a:cubicBezTo>
                  <a:pt x="4744269" y="4402093"/>
                  <a:pt x="4521203" y="3807257"/>
                  <a:pt x="3836861" y="3421028"/>
                </a:cubicBezTo>
                <a:cubicBezTo>
                  <a:pt x="3993147" y="3227565"/>
                  <a:pt x="4081958" y="2974896"/>
                  <a:pt x="4081958" y="2707081"/>
                </a:cubicBezTo>
                <a:cubicBezTo>
                  <a:pt x="4081958" y="2067487"/>
                  <a:pt x="3561474" y="1547003"/>
                  <a:pt x="2921880" y="1547003"/>
                </a:cubicBezTo>
                <a:cubicBezTo>
                  <a:pt x="2282285" y="1547003"/>
                  <a:pt x="1761801" y="2067487"/>
                  <a:pt x="1761801" y="2707081"/>
                </a:cubicBezTo>
                <a:cubicBezTo>
                  <a:pt x="1761801" y="2974896"/>
                  <a:pt x="1858185" y="3219993"/>
                  <a:pt x="2006898" y="3421028"/>
                </a:cubicBezTo>
                <a:cubicBezTo>
                  <a:pt x="1316365" y="3807257"/>
                  <a:pt x="1093299" y="4402103"/>
                  <a:pt x="1026509" y="4751842"/>
                </a:cubicBezTo>
                <a:cubicBezTo>
                  <a:pt x="557660" y="4282993"/>
                  <a:pt x="267814" y="3628939"/>
                  <a:pt x="267814" y="2914993"/>
                </a:cubicBezTo>
                <a:close/>
                <a:moveTo>
                  <a:pt x="2022729" y="2713958"/>
                </a:moveTo>
                <a:cubicBezTo>
                  <a:pt x="2022729" y="2223078"/>
                  <a:pt x="2424113" y="1821694"/>
                  <a:pt x="2914993" y="1821694"/>
                </a:cubicBezTo>
                <a:cubicBezTo>
                  <a:pt x="3405873" y="1821694"/>
                  <a:pt x="3807257" y="2223078"/>
                  <a:pt x="3807257" y="2713958"/>
                </a:cubicBezTo>
                <a:cubicBezTo>
                  <a:pt x="3807257" y="3204839"/>
                  <a:pt x="3405873" y="3606222"/>
                  <a:pt x="2914993" y="3606222"/>
                </a:cubicBezTo>
                <a:cubicBezTo>
                  <a:pt x="2424113" y="3606222"/>
                  <a:pt x="2022729" y="3204839"/>
                  <a:pt x="2022729" y="2713958"/>
                </a:cubicBezTo>
                <a:close/>
                <a:moveTo>
                  <a:pt x="1264034" y="4981794"/>
                </a:moveTo>
                <a:cubicBezTo>
                  <a:pt x="1279179" y="4766301"/>
                  <a:pt x="1397594" y="4037210"/>
                  <a:pt x="2201047" y="3628254"/>
                </a:cubicBezTo>
                <a:cubicBezTo>
                  <a:pt x="2402081" y="3784540"/>
                  <a:pt x="2647179" y="3873351"/>
                  <a:pt x="2914993" y="3873351"/>
                </a:cubicBezTo>
                <a:cubicBezTo>
                  <a:pt x="3182808" y="3873351"/>
                  <a:pt x="3435477" y="3776968"/>
                  <a:pt x="3636512" y="3620681"/>
                </a:cubicBezTo>
                <a:cubicBezTo>
                  <a:pt x="4432383" y="4029637"/>
                  <a:pt x="4558380" y="4743584"/>
                  <a:pt x="4581096" y="4974222"/>
                </a:cubicBezTo>
                <a:cubicBezTo>
                  <a:pt x="4127392" y="5338430"/>
                  <a:pt x="3547701" y="5561486"/>
                  <a:pt x="2923251" y="5561486"/>
                </a:cubicBezTo>
                <a:cubicBezTo>
                  <a:pt x="2290553" y="5562172"/>
                  <a:pt x="1717739" y="5346678"/>
                  <a:pt x="1264034" y="498179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7" name="Google Shape;227;p20"/>
          <p:cNvSpPr/>
          <p:nvPr/>
        </p:nvSpPr>
        <p:spPr>
          <a:xfrm>
            <a:off x="6387624" y="1581650"/>
            <a:ext cx="301338" cy="287035"/>
          </a:xfrm>
          <a:custGeom>
            <a:avLst/>
            <a:gdLst/>
            <a:ahLst/>
            <a:cxnLst/>
            <a:rect l="l" t="t" r="r" b="b"/>
            <a:pathLst>
              <a:path w="5819775" h="5543550" extrusionOk="0">
                <a:moveTo>
                  <a:pt x="5820035" y="2089433"/>
                </a:moveTo>
                <a:cubicBezTo>
                  <a:pt x="5803661" y="2041065"/>
                  <a:pt x="5756046" y="1952520"/>
                  <a:pt x="5602760" y="1928708"/>
                </a:cubicBezTo>
                <a:lnTo>
                  <a:pt x="3891327" y="1679429"/>
                </a:lnTo>
                <a:lnTo>
                  <a:pt x="3144243" y="168907"/>
                </a:lnTo>
                <a:cubicBezTo>
                  <a:pt x="3072063" y="24555"/>
                  <a:pt x="2983518" y="0"/>
                  <a:pt x="2911338" y="0"/>
                </a:cubicBezTo>
                <a:cubicBezTo>
                  <a:pt x="2766977" y="0"/>
                  <a:pt x="2686615" y="144351"/>
                  <a:pt x="2670251" y="168907"/>
                </a:cubicBezTo>
                <a:lnTo>
                  <a:pt x="1923167" y="1679438"/>
                </a:lnTo>
                <a:lnTo>
                  <a:pt x="235546" y="1920526"/>
                </a:lnTo>
                <a:cubicBezTo>
                  <a:pt x="123189" y="1936899"/>
                  <a:pt x="34635" y="2000888"/>
                  <a:pt x="10823" y="2089433"/>
                </a:cubicBezTo>
                <a:cubicBezTo>
                  <a:pt x="-21172" y="2186169"/>
                  <a:pt x="19005" y="2282152"/>
                  <a:pt x="114998" y="2378888"/>
                </a:cubicBezTo>
                <a:lnTo>
                  <a:pt x="1320444" y="3544157"/>
                </a:lnTo>
                <a:lnTo>
                  <a:pt x="1039180" y="5207975"/>
                </a:lnTo>
                <a:cubicBezTo>
                  <a:pt x="1030998" y="5248161"/>
                  <a:pt x="1007186" y="5376882"/>
                  <a:pt x="1087548" y="5465436"/>
                </a:cubicBezTo>
                <a:cubicBezTo>
                  <a:pt x="1151537" y="5545798"/>
                  <a:pt x="1264646" y="5562172"/>
                  <a:pt x="1385185" y="5505622"/>
                </a:cubicBezTo>
                <a:cubicBezTo>
                  <a:pt x="1385185" y="5505622"/>
                  <a:pt x="1393367" y="5505622"/>
                  <a:pt x="1393367" y="5497439"/>
                </a:cubicBezTo>
                <a:lnTo>
                  <a:pt x="2912081" y="4693806"/>
                </a:lnTo>
                <a:lnTo>
                  <a:pt x="4430795" y="5497439"/>
                </a:lnTo>
                <a:cubicBezTo>
                  <a:pt x="4487345" y="5529434"/>
                  <a:pt x="4543152" y="5545807"/>
                  <a:pt x="4591520" y="5545807"/>
                </a:cubicBezTo>
                <a:cubicBezTo>
                  <a:pt x="4655508" y="5545807"/>
                  <a:pt x="4703876" y="5521995"/>
                  <a:pt x="4744062" y="5481819"/>
                </a:cubicBezTo>
                <a:cubicBezTo>
                  <a:pt x="4776057" y="5449824"/>
                  <a:pt x="4808051" y="5385083"/>
                  <a:pt x="4792430" y="5264544"/>
                </a:cubicBezTo>
                <a:lnTo>
                  <a:pt x="4502232" y="3544157"/>
                </a:lnTo>
                <a:lnTo>
                  <a:pt x="5731491" y="2346894"/>
                </a:lnTo>
                <a:cubicBezTo>
                  <a:pt x="5835666" y="2241976"/>
                  <a:pt x="5835666" y="2154174"/>
                  <a:pt x="5820035" y="2089433"/>
                </a:cubicBezTo>
                <a:close/>
                <a:moveTo>
                  <a:pt x="4236580" y="3391614"/>
                </a:moveTo>
                <a:cubicBezTo>
                  <a:pt x="4204585" y="3423609"/>
                  <a:pt x="4188212" y="3471977"/>
                  <a:pt x="4196394" y="3520345"/>
                </a:cubicBezTo>
                <a:lnTo>
                  <a:pt x="4485849" y="5191602"/>
                </a:lnTo>
                <a:lnTo>
                  <a:pt x="2982766" y="4404341"/>
                </a:lnTo>
                <a:cubicBezTo>
                  <a:pt x="2942580" y="4380529"/>
                  <a:pt x="2886030" y="4380529"/>
                  <a:pt x="2845854" y="4404341"/>
                </a:cubicBezTo>
                <a:lnTo>
                  <a:pt x="1342770" y="5191602"/>
                </a:lnTo>
                <a:lnTo>
                  <a:pt x="1632226" y="3520345"/>
                </a:lnTo>
                <a:cubicBezTo>
                  <a:pt x="1640408" y="3471977"/>
                  <a:pt x="1624044" y="3423609"/>
                  <a:pt x="1592040" y="3391614"/>
                </a:cubicBezTo>
                <a:lnTo>
                  <a:pt x="370973" y="2209981"/>
                </a:lnTo>
                <a:lnTo>
                  <a:pt x="2050411" y="1968894"/>
                </a:lnTo>
                <a:cubicBezTo>
                  <a:pt x="2098779" y="1960712"/>
                  <a:pt x="2138956" y="1928708"/>
                  <a:pt x="2162768" y="1888531"/>
                </a:cubicBezTo>
                <a:lnTo>
                  <a:pt x="2909852" y="369818"/>
                </a:lnTo>
                <a:lnTo>
                  <a:pt x="3656926" y="1888531"/>
                </a:lnTo>
                <a:cubicBezTo>
                  <a:pt x="3680739" y="1928717"/>
                  <a:pt x="3720915" y="1960712"/>
                  <a:pt x="3769283" y="1968894"/>
                </a:cubicBezTo>
                <a:lnTo>
                  <a:pt x="5448722" y="2209981"/>
                </a:lnTo>
                <a:lnTo>
                  <a:pt x="4236580" y="339161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0"/>
          <p:cNvSpPr/>
          <p:nvPr/>
        </p:nvSpPr>
        <p:spPr>
          <a:xfrm>
            <a:off x="8931072" y="3538769"/>
            <a:ext cx="301831" cy="267801"/>
          </a:xfrm>
          <a:custGeom>
            <a:avLst/>
            <a:gdLst/>
            <a:ahLst/>
            <a:cxnLst/>
            <a:rect l="l" t="t" r="r" b="b"/>
            <a:pathLst>
              <a:path w="5829300" h="5172075" extrusionOk="0">
                <a:moveTo>
                  <a:pt x="5829300" y="772792"/>
                </a:moveTo>
                <a:cubicBezTo>
                  <a:pt x="5829300" y="765296"/>
                  <a:pt x="5829300" y="750989"/>
                  <a:pt x="5821804" y="743493"/>
                </a:cubicBezTo>
                <a:lnTo>
                  <a:pt x="5821804" y="360502"/>
                </a:lnTo>
                <a:cubicBezTo>
                  <a:pt x="5821804" y="161515"/>
                  <a:pt x="5659612" y="0"/>
                  <a:pt x="5461302" y="0"/>
                </a:cubicBezTo>
                <a:lnTo>
                  <a:pt x="360502" y="0"/>
                </a:lnTo>
                <a:cubicBezTo>
                  <a:pt x="161506" y="10"/>
                  <a:pt x="0" y="162192"/>
                  <a:pt x="0" y="360502"/>
                </a:cubicBezTo>
                <a:lnTo>
                  <a:pt x="0" y="4135851"/>
                </a:lnTo>
                <a:cubicBezTo>
                  <a:pt x="0" y="4334837"/>
                  <a:pt x="162192" y="4496353"/>
                  <a:pt x="360502" y="4496353"/>
                </a:cubicBezTo>
                <a:lnTo>
                  <a:pt x="1965369" y="4496353"/>
                </a:lnTo>
                <a:lnTo>
                  <a:pt x="1965369" y="5048346"/>
                </a:lnTo>
                <a:cubicBezTo>
                  <a:pt x="1965369" y="5121945"/>
                  <a:pt x="2023977" y="5180553"/>
                  <a:pt x="2097577" y="5180553"/>
                </a:cubicBezTo>
                <a:lnTo>
                  <a:pt x="3731743" y="5180553"/>
                </a:lnTo>
                <a:cubicBezTo>
                  <a:pt x="3805342" y="5180553"/>
                  <a:pt x="3863950" y="5121945"/>
                  <a:pt x="3863950" y="5048346"/>
                </a:cubicBezTo>
                <a:lnTo>
                  <a:pt x="3863950" y="4496353"/>
                </a:lnTo>
                <a:lnTo>
                  <a:pt x="5453825" y="4496353"/>
                </a:lnTo>
                <a:cubicBezTo>
                  <a:pt x="5652812" y="4496353"/>
                  <a:pt x="5814327" y="4334161"/>
                  <a:pt x="5814327" y="4135851"/>
                </a:cubicBezTo>
                <a:lnTo>
                  <a:pt x="5814327" y="3731057"/>
                </a:lnTo>
                <a:cubicBezTo>
                  <a:pt x="5814327" y="3723561"/>
                  <a:pt x="5821823" y="3709254"/>
                  <a:pt x="5821823" y="3701758"/>
                </a:cubicBezTo>
                <a:lnTo>
                  <a:pt x="5821823" y="772792"/>
                </a:lnTo>
                <a:lnTo>
                  <a:pt x="5829300" y="772792"/>
                </a:lnTo>
                <a:close/>
                <a:moveTo>
                  <a:pt x="5549217" y="3569551"/>
                </a:moveTo>
                <a:lnTo>
                  <a:pt x="286903" y="3569551"/>
                </a:lnTo>
                <a:lnTo>
                  <a:pt x="286903" y="904999"/>
                </a:lnTo>
                <a:lnTo>
                  <a:pt x="5556714" y="904999"/>
                </a:lnTo>
                <a:lnTo>
                  <a:pt x="5556714" y="3569551"/>
                </a:lnTo>
                <a:lnTo>
                  <a:pt x="5549217" y="3569551"/>
                </a:lnTo>
                <a:close/>
                <a:moveTo>
                  <a:pt x="360502" y="272596"/>
                </a:moveTo>
                <a:lnTo>
                  <a:pt x="5468122" y="272596"/>
                </a:lnTo>
                <a:cubicBezTo>
                  <a:pt x="5512413" y="272596"/>
                  <a:pt x="5556714" y="309391"/>
                  <a:pt x="5556714" y="361188"/>
                </a:cubicBezTo>
                <a:lnTo>
                  <a:pt x="5556714" y="640594"/>
                </a:lnTo>
                <a:lnTo>
                  <a:pt x="272586" y="640594"/>
                </a:lnTo>
                <a:lnTo>
                  <a:pt x="272586" y="361188"/>
                </a:lnTo>
                <a:cubicBezTo>
                  <a:pt x="272586" y="309391"/>
                  <a:pt x="309391" y="272596"/>
                  <a:pt x="360502" y="272596"/>
                </a:cubicBezTo>
                <a:close/>
                <a:moveTo>
                  <a:pt x="3606346" y="4909319"/>
                </a:moveTo>
                <a:lnTo>
                  <a:pt x="2237270" y="4909319"/>
                </a:lnTo>
                <a:lnTo>
                  <a:pt x="2237270" y="4497029"/>
                </a:lnTo>
                <a:lnTo>
                  <a:pt x="3598850" y="4497029"/>
                </a:lnTo>
                <a:lnTo>
                  <a:pt x="3598850" y="4909319"/>
                </a:lnTo>
                <a:lnTo>
                  <a:pt x="3606346" y="4909319"/>
                </a:lnTo>
                <a:close/>
                <a:moveTo>
                  <a:pt x="5468122" y="4225128"/>
                </a:moveTo>
                <a:lnTo>
                  <a:pt x="3738543" y="4225128"/>
                </a:lnTo>
                <a:lnTo>
                  <a:pt x="2105063" y="4225128"/>
                </a:lnTo>
                <a:lnTo>
                  <a:pt x="360502" y="4225128"/>
                </a:lnTo>
                <a:cubicBezTo>
                  <a:pt x="316211" y="4225128"/>
                  <a:pt x="271910" y="4188333"/>
                  <a:pt x="271910" y="4136536"/>
                </a:cubicBezTo>
                <a:lnTo>
                  <a:pt x="271910" y="3842137"/>
                </a:lnTo>
                <a:lnTo>
                  <a:pt x="5549217" y="3842137"/>
                </a:lnTo>
                <a:lnTo>
                  <a:pt x="5549217" y="4136536"/>
                </a:lnTo>
                <a:cubicBezTo>
                  <a:pt x="5549217" y="4188323"/>
                  <a:pt x="5512413" y="4225128"/>
                  <a:pt x="5468122" y="422512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0"/>
          <p:cNvSpPr/>
          <p:nvPr/>
        </p:nvSpPr>
        <p:spPr>
          <a:xfrm>
            <a:off x="8501007" y="2498578"/>
            <a:ext cx="301338" cy="254485"/>
          </a:xfrm>
          <a:custGeom>
            <a:avLst/>
            <a:gdLst/>
            <a:ahLst/>
            <a:cxnLst/>
            <a:rect l="l" t="t" r="r" b="b"/>
            <a:pathLst>
              <a:path w="5819775" h="4914900" extrusionOk="0">
                <a:moveTo>
                  <a:pt x="5324637" y="1550365"/>
                </a:moveTo>
                <a:lnTo>
                  <a:pt x="4026922" y="1550365"/>
                </a:lnTo>
                <a:lnTo>
                  <a:pt x="4026922" y="498167"/>
                </a:lnTo>
                <a:cubicBezTo>
                  <a:pt x="4026922" y="224723"/>
                  <a:pt x="3802190" y="0"/>
                  <a:pt x="3528755" y="0"/>
                </a:cubicBezTo>
                <a:lnTo>
                  <a:pt x="498167" y="0"/>
                </a:lnTo>
                <a:cubicBezTo>
                  <a:pt x="224733" y="0"/>
                  <a:pt x="0" y="224723"/>
                  <a:pt x="0" y="498167"/>
                </a:cubicBezTo>
                <a:lnTo>
                  <a:pt x="0" y="2321976"/>
                </a:lnTo>
                <a:cubicBezTo>
                  <a:pt x="0" y="2595420"/>
                  <a:pt x="224733" y="2820143"/>
                  <a:pt x="498167" y="2820143"/>
                </a:cubicBezTo>
                <a:lnTo>
                  <a:pt x="793042" y="2820143"/>
                </a:lnTo>
                <a:lnTo>
                  <a:pt x="1164555" y="3318310"/>
                </a:lnTo>
                <a:cubicBezTo>
                  <a:pt x="1185339" y="3353381"/>
                  <a:pt x="1227553" y="3367669"/>
                  <a:pt x="1269778" y="3367669"/>
                </a:cubicBezTo>
                <a:cubicBezTo>
                  <a:pt x="1312002" y="3367669"/>
                  <a:pt x="1347073" y="3346885"/>
                  <a:pt x="1375000" y="3318310"/>
                </a:cubicBezTo>
                <a:lnTo>
                  <a:pt x="1746514" y="2820143"/>
                </a:lnTo>
                <a:lnTo>
                  <a:pt x="1802368" y="2820143"/>
                </a:lnTo>
                <a:lnTo>
                  <a:pt x="1802368" y="3872341"/>
                </a:lnTo>
                <a:cubicBezTo>
                  <a:pt x="1802368" y="4145785"/>
                  <a:pt x="2027101" y="4370508"/>
                  <a:pt x="2300535" y="4370508"/>
                </a:cubicBezTo>
                <a:lnTo>
                  <a:pt x="4082129" y="4370508"/>
                </a:lnTo>
                <a:lnTo>
                  <a:pt x="4453643" y="4868675"/>
                </a:lnTo>
                <a:cubicBezTo>
                  <a:pt x="4474426" y="4903747"/>
                  <a:pt x="4516641" y="4918034"/>
                  <a:pt x="4558865" y="4918034"/>
                </a:cubicBezTo>
                <a:cubicBezTo>
                  <a:pt x="4601089" y="4918034"/>
                  <a:pt x="4636161" y="4897250"/>
                  <a:pt x="4664088" y="4868675"/>
                </a:cubicBezTo>
                <a:lnTo>
                  <a:pt x="5035601" y="4370508"/>
                </a:lnTo>
                <a:lnTo>
                  <a:pt x="5330476" y="4370508"/>
                </a:lnTo>
                <a:cubicBezTo>
                  <a:pt x="5603920" y="4370508"/>
                  <a:pt x="5828643" y="4145776"/>
                  <a:pt x="5828643" y="3872341"/>
                </a:cubicBezTo>
                <a:lnTo>
                  <a:pt x="5828643" y="2048532"/>
                </a:lnTo>
                <a:cubicBezTo>
                  <a:pt x="5829300" y="1774441"/>
                  <a:pt x="5605224" y="1550365"/>
                  <a:pt x="5324637" y="1550365"/>
                </a:cubicBezTo>
                <a:close/>
                <a:moveTo>
                  <a:pt x="1677019" y="2560339"/>
                </a:moveTo>
                <a:cubicBezTo>
                  <a:pt x="1634804" y="2560339"/>
                  <a:pt x="1599724" y="2581123"/>
                  <a:pt x="1571797" y="2609698"/>
                </a:cubicBezTo>
                <a:lnTo>
                  <a:pt x="1263282" y="3016291"/>
                </a:lnTo>
                <a:lnTo>
                  <a:pt x="954767" y="2609698"/>
                </a:lnTo>
                <a:cubicBezTo>
                  <a:pt x="933983" y="2574627"/>
                  <a:pt x="891769" y="2560339"/>
                  <a:pt x="849544" y="2560339"/>
                </a:cubicBezTo>
                <a:lnTo>
                  <a:pt x="484527" y="2560339"/>
                </a:lnTo>
                <a:cubicBezTo>
                  <a:pt x="351377" y="2560339"/>
                  <a:pt x="246155" y="2455117"/>
                  <a:pt x="246155" y="2321966"/>
                </a:cubicBezTo>
                <a:lnTo>
                  <a:pt x="246155" y="498167"/>
                </a:lnTo>
                <a:cubicBezTo>
                  <a:pt x="246155" y="365017"/>
                  <a:pt x="351377" y="259794"/>
                  <a:pt x="484527" y="259794"/>
                </a:cubicBezTo>
                <a:lnTo>
                  <a:pt x="3515116" y="259794"/>
                </a:lnTo>
                <a:cubicBezTo>
                  <a:pt x="3648266" y="259794"/>
                  <a:pt x="3753479" y="365017"/>
                  <a:pt x="3753479" y="498167"/>
                </a:cubicBezTo>
                <a:lnTo>
                  <a:pt x="3753479" y="1683515"/>
                </a:lnTo>
                <a:lnTo>
                  <a:pt x="3753479" y="2321976"/>
                </a:lnTo>
                <a:cubicBezTo>
                  <a:pt x="3753479" y="2455126"/>
                  <a:pt x="3648256" y="2560349"/>
                  <a:pt x="3515116" y="2560349"/>
                </a:cubicBezTo>
                <a:lnTo>
                  <a:pt x="1929032" y="2560349"/>
                </a:lnTo>
                <a:lnTo>
                  <a:pt x="1677019" y="2560339"/>
                </a:lnTo>
                <a:lnTo>
                  <a:pt x="1677019" y="2560339"/>
                </a:lnTo>
                <a:close/>
                <a:moveTo>
                  <a:pt x="5570144" y="3872341"/>
                </a:moveTo>
                <a:cubicBezTo>
                  <a:pt x="5570144" y="4005491"/>
                  <a:pt x="5464921" y="4110714"/>
                  <a:pt x="5331781" y="4110714"/>
                </a:cubicBezTo>
                <a:lnTo>
                  <a:pt x="4966764" y="4110714"/>
                </a:lnTo>
                <a:cubicBezTo>
                  <a:pt x="4924549" y="4110714"/>
                  <a:pt x="4889469" y="4131497"/>
                  <a:pt x="4861541" y="4160072"/>
                </a:cubicBezTo>
                <a:lnTo>
                  <a:pt x="4553026" y="4566667"/>
                </a:lnTo>
                <a:lnTo>
                  <a:pt x="4244512" y="4160072"/>
                </a:lnTo>
                <a:cubicBezTo>
                  <a:pt x="4223728" y="4125002"/>
                  <a:pt x="4181513" y="4110714"/>
                  <a:pt x="4139289" y="4110714"/>
                </a:cubicBezTo>
                <a:lnTo>
                  <a:pt x="2301193" y="4110714"/>
                </a:lnTo>
                <a:cubicBezTo>
                  <a:pt x="2168042" y="4110714"/>
                  <a:pt x="2062820" y="4005491"/>
                  <a:pt x="2062820" y="3872341"/>
                </a:cubicBezTo>
                <a:lnTo>
                  <a:pt x="2062820" y="2820143"/>
                </a:lnTo>
                <a:lnTo>
                  <a:pt x="3528755" y="2820143"/>
                </a:lnTo>
                <a:cubicBezTo>
                  <a:pt x="3626834" y="2820143"/>
                  <a:pt x="3718408" y="2792216"/>
                  <a:pt x="3795055" y="2742848"/>
                </a:cubicBezTo>
                <a:lnTo>
                  <a:pt x="4777102" y="2742848"/>
                </a:lnTo>
                <a:cubicBezTo>
                  <a:pt x="4847244" y="2742848"/>
                  <a:pt x="4903109" y="2686993"/>
                  <a:pt x="4903109" y="2616842"/>
                </a:cubicBezTo>
                <a:cubicBezTo>
                  <a:pt x="4903109" y="2546690"/>
                  <a:pt x="4847254" y="2490835"/>
                  <a:pt x="4777102" y="2490835"/>
                </a:cubicBezTo>
                <a:lnTo>
                  <a:pt x="4005491" y="2490835"/>
                </a:lnTo>
                <a:cubicBezTo>
                  <a:pt x="4026275" y="2441477"/>
                  <a:pt x="4033418" y="2385613"/>
                  <a:pt x="4033418" y="2322614"/>
                </a:cubicBezTo>
                <a:lnTo>
                  <a:pt x="4033418" y="1817303"/>
                </a:lnTo>
                <a:lnTo>
                  <a:pt x="5331124" y="1817303"/>
                </a:lnTo>
                <a:cubicBezTo>
                  <a:pt x="5464274" y="1817303"/>
                  <a:pt x="5569496" y="1922526"/>
                  <a:pt x="5569496" y="2055676"/>
                </a:cubicBezTo>
                <a:lnTo>
                  <a:pt x="5569496" y="3872341"/>
                </a:lnTo>
                <a:lnTo>
                  <a:pt x="5570144" y="3872341"/>
                </a:lnTo>
                <a:close/>
                <a:moveTo>
                  <a:pt x="4896612" y="3339103"/>
                </a:moveTo>
                <a:cubicBezTo>
                  <a:pt x="4896612" y="3409245"/>
                  <a:pt x="4840758" y="3465110"/>
                  <a:pt x="4770606" y="3465110"/>
                </a:cubicBezTo>
                <a:lnTo>
                  <a:pt x="2862367" y="3465110"/>
                </a:lnTo>
                <a:cubicBezTo>
                  <a:pt x="2792225" y="3465110"/>
                  <a:pt x="2736361" y="3409255"/>
                  <a:pt x="2736361" y="3339103"/>
                </a:cubicBezTo>
                <a:cubicBezTo>
                  <a:pt x="2736361" y="3268951"/>
                  <a:pt x="2792216" y="3213097"/>
                  <a:pt x="2862367" y="3213097"/>
                </a:cubicBezTo>
                <a:lnTo>
                  <a:pt x="4770606" y="3213097"/>
                </a:lnTo>
                <a:cubicBezTo>
                  <a:pt x="4840110" y="3212449"/>
                  <a:pt x="4896612" y="3268951"/>
                  <a:pt x="4896612" y="3339103"/>
                </a:cubicBezTo>
                <a:close/>
                <a:moveTo>
                  <a:pt x="2953293" y="1914735"/>
                </a:moveTo>
                <a:lnTo>
                  <a:pt x="1052198" y="1914735"/>
                </a:lnTo>
                <a:cubicBezTo>
                  <a:pt x="982056" y="1914735"/>
                  <a:pt x="926192" y="1858880"/>
                  <a:pt x="926192" y="1788728"/>
                </a:cubicBezTo>
                <a:cubicBezTo>
                  <a:pt x="926192" y="1718577"/>
                  <a:pt x="982047" y="1662722"/>
                  <a:pt x="1052198" y="1662722"/>
                </a:cubicBezTo>
                <a:lnTo>
                  <a:pt x="2953293" y="1662722"/>
                </a:lnTo>
                <a:cubicBezTo>
                  <a:pt x="3023435" y="1662722"/>
                  <a:pt x="3079299" y="1718577"/>
                  <a:pt x="3079299" y="1788728"/>
                </a:cubicBezTo>
                <a:cubicBezTo>
                  <a:pt x="3086443" y="1858880"/>
                  <a:pt x="3023445" y="1914735"/>
                  <a:pt x="2953293" y="1914735"/>
                </a:cubicBezTo>
                <a:close/>
                <a:moveTo>
                  <a:pt x="926192" y="1059342"/>
                </a:moveTo>
                <a:cubicBezTo>
                  <a:pt x="926192" y="989200"/>
                  <a:pt x="982047" y="933336"/>
                  <a:pt x="1052198" y="933336"/>
                </a:cubicBezTo>
                <a:lnTo>
                  <a:pt x="2195322" y="933336"/>
                </a:lnTo>
                <a:cubicBezTo>
                  <a:pt x="2265464" y="933336"/>
                  <a:pt x="2321328" y="989190"/>
                  <a:pt x="2321328" y="1059342"/>
                </a:cubicBezTo>
                <a:cubicBezTo>
                  <a:pt x="2321328" y="1129484"/>
                  <a:pt x="2265474" y="1185348"/>
                  <a:pt x="2195322" y="1185348"/>
                </a:cubicBezTo>
                <a:lnTo>
                  <a:pt x="1052198" y="1185348"/>
                </a:lnTo>
                <a:cubicBezTo>
                  <a:pt x="982047" y="1185339"/>
                  <a:pt x="926192" y="1129484"/>
                  <a:pt x="926192" y="105934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" name="Параллелограмм 1"/>
          <p:cNvSpPr/>
          <p:nvPr/>
        </p:nvSpPr>
        <p:spPr>
          <a:xfrm flipH="1">
            <a:off x="-1" y="6236556"/>
            <a:ext cx="1074057" cy="621444"/>
          </a:xfrm>
          <a:custGeom>
            <a:avLst/>
            <a:gdLst>
              <a:gd name="connsiteX0" fmla="*/ 0 w 1255595"/>
              <a:gd name="connsiteY0" fmla="*/ 624619 h 624619"/>
              <a:gd name="connsiteX1" fmla="*/ 156155 w 1255595"/>
              <a:gd name="connsiteY1" fmla="*/ 0 h 624619"/>
              <a:gd name="connsiteX2" fmla="*/ 1255595 w 1255595"/>
              <a:gd name="connsiteY2" fmla="*/ 0 h 624619"/>
              <a:gd name="connsiteX3" fmla="*/ 1099440 w 1255595"/>
              <a:gd name="connsiteY3" fmla="*/ 624619 h 624619"/>
              <a:gd name="connsiteX4" fmla="*/ 0 w 1255595"/>
              <a:gd name="connsiteY4" fmla="*/ 624619 h 624619"/>
              <a:gd name="connsiteX0" fmla="*/ 0 w 1100020"/>
              <a:gd name="connsiteY0" fmla="*/ 627794 h 627794"/>
              <a:gd name="connsiteX1" fmla="*/ 156155 w 1100020"/>
              <a:gd name="connsiteY1" fmla="*/ 3175 h 627794"/>
              <a:gd name="connsiteX2" fmla="*/ 1100020 w 1100020"/>
              <a:gd name="connsiteY2" fmla="*/ 0 h 627794"/>
              <a:gd name="connsiteX3" fmla="*/ 1099440 w 1100020"/>
              <a:gd name="connsiteY3" fmla="*/ 627794 h 627794"/>
              <a:gd name="connsiteX4" fmla="*/ 0 w 1100020"/>
              <a:gd name="connsiteY4" fmla="*/ 627794 h 627794"/>
              <a:gd name="connsiteX0" fmla="*/ 0 w 1185745"/>
              <a:gd name="connsiteY0" fmla="*/ 621444 h 627794"/>
              <a:gd name="connsiteX1" fmla="*/ 241880 w 1185745"/>
              <a:gd name="connsiteY1" fmla="*/ 3175 h 627794"/>
              <a:gd name="connsiteX2" fmla="*/ 1185745 w 1185745"/>
              <a:gd name="connsiteY2" fmla="*/ 0 h 627794"/>
              <a:gd name="connsiteX3" fmla="*/ 1185165 w 1185745"/>
              <a:gd name="connsiteY3" fmla="*/ 627794 h 627794"/>
              <a:gd name="connsiteX4" fmla="*/ 0 w 1185745"/>
              <a:gd name="connsiteY4" fmla="*/ 621444 h 627794"/>
              <a:gd name="connsiteX0" fmla="*/ 0 w 1185745"/>
              <a:gd name="connsiteY0" fmla="*/ 621444 h 621444"/>
              <a:gd name="connsiteX1" fmla="*/ 241880 w 1185745"/>
              <a:gd name="connsiteY1" fmla="*/ 3175 h 621444"/>
              <a:gd name="connsiteX2" fmla="*/ 1185745 w 1185745"/>
              <a:gd name="connsiteY2" fmla="*/ 0 h 621444"/>
              <a:gd name="connsiteX3" fmla="*/ 1175640 w 1185745"/>
              <a:gd name="connsiteY3" fmla="*/ 611919 h 621444"/>
              <a:gd name="connsiteX4" fmla="*/ 0 w 1185745"/>
              <a:gd name="connsiteY4" fmla="*/ 621444 h 621444"/>
              <a:gd name="connsiteX0" fmla="*/ 0 w 1185745"/>
              <a:gd name="connsiteY0" fmla="*/ 621444 h 621444"/>
              <a:gd name="connsiteX1" fmla="*/ 241880 w 1185745"/>
              <a:gd name="connsiteY1" fmla="*/ 3175 h 621444"/>
              <a:gd name="connsiteX2" fmla="*/ 1185745 w 1185745"/>
              <a:gd name="connsiteY2" fmla="*/ 0 h 621444"/>
              <a:gd name="connsiteX3" fmla="*/ 1181990 w 1185745"/>
              <a:gd name="connsiteY3" fmla="*/ 608744 h 621444"/>
              <a:gd name="connsiteX4" fmla="*/ 0 w 1185745"/>
              <a:gd name="connsiteY4" fmla="*/ 621444 h 621444"/>
              <a:gd name="connsiteX0" fmla="*/ 0 w 1185745"/>
              <a:gd name="connsiteY0" fmla="*/ 621444 h 621444"/>
              <a:gd name="connsiteX1" fmla="*/ 241880 w 1185745"/>
              <a:gd name="connsiteY1" fmla="*/ 3175 h 621444"/>
              <a:gd name="connsiteX2" fmla="*/ 1185745 w 1185745"/>
              <a:gd name="connsiteY2" fmla="*/ 0 h 621444"/>
              <a:gd name="connsiteX3" fmla="*/ 1185165 w 1185745"/>
              <a:gd name="connsiteY3" fmla="*/ 621444 h 621444"/>
              <a:gd name="connsiteX4" fmla="*/ 0 w 1185745"/>
              <a:gd name="connsiteY4" fmla="*/ 621444 h 62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5745" h="621444">
                <a:moveTo>
                  <a:pt x="0" y="621444"/>
                </a:moveTo>
                <a:lnTo>
                  <a:pt x="241880" y="3175"/>
                </a:lnTo>
                <a:lnTo>
                  <a:pt x="1185745" y="0"/>
                </a:lnTo>
                <a:cubicBezTo>
                  <a:pt x="1185552" y="209265"/>
                  <a:pt x="1185358" y="412179"/>
                  <a:pt x="1185165" y="621444"/>
                </a:cubicBezTo>
                <a:lnTo>
                  <a:pt x="0" y="62144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Google Shape;146;p18"/>
          <p:cNvSpPr/>
          <p:nvPr/>
        </p:nvSpPr>
        <p:spPr>
          <a:xfrm flipH="1">
            <a:off x="252717" y="6347651"/>
            <a:ext cx="568619" cy="399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sz="2000" b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" name="Google Shape;195;p20"/>
          <p:cNvSpPr/>
          <p:nvPr/>
        </p:nvSpPr>
        <p:spPr>
          <a:xfrm>
            <a:off x="7581963" y="1047318"/>
            <a:ext cx="1656079" cy="2676312"/>
          </a:xfrm>
          <a:custGeom>
            <a:avLst/>
            <a:gdLst/>
            <a:ahLst/>
            <a:cxnLst/>
            <a:rect l="l" t="t" r="r" b="b"/>
            <a:pathLst>
              <a:path w="2271" h="2580" extrusionOk="0">
                <a:moveTo>
                  <a:pt x="0" y="2580"/>
                </a:moveTo>
                <a:cubicBezTo>
                  <a:pt x="0" y="487"/>
                  <a:pt x="0" y="487"/>
                  <a:pt x="0" y="487"/>
                </a:cubicBezTo>
                <a:cubicBezTo>
                  <a:pt x="0" y="219"/>
                  <a:pt x="220" y="0"/>
                  <a:pt x="488" y="0"/>
                </a:cubicBezTo>
                <a:cubicBezTo>
                  <a:pt x="2271" y="0"/>
                  <a:pt x="2271" y="0"/>
                  <a:pt x="2271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196;p20"/>
          <p:cNvSpPr/>
          <p:nvPr/>
        </p:nvSpPr>
        <p:spPr>
          <a:xfrm>
            <a:off x="5780563" y="1038735"/>
            <a:ext cx="1515277" cy="3633847"/>
          </a:xfrm>
          <a:custGeom>
            <a:avLst/>
            <a:gdLst/>
            <a:ahLst/>
            <a:cxnLst/>
            <a:rect l="l" t="t" r="r" b="b"/>
            <a:pathLst>
              <a:path w="2683" h="5383" extrusionOk="0">
                <a:moveTo>
                  <a:pt x="2683" y="5383"/>
                </a:moveTo>
                <a:cubicBezTo>
                  <a:pt x="2683" y="488"/>
                  <a:pt x="2683" y="488"/>
                  <a:pt x="2683" y="488"/>
                </a:cubicBezTo>
                <a:cubicBezTo>
                  <a:pt x="2683" y="219"/>
                  <a:pt x="2464" y="0"/>
                  <a:pt x="2196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218;p20"/>
          <p:cNvSpPr/>
          <p:nvPr/>
        </p:nvSpPr>
        <p:spPr>
          <a:xfrm>
            <a:off x="7669028" y="612449"/>
            <a:ext cx="1913989" cy="40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800" b="1" smtClean="0">
                <a:latin typeface="Century Gothic" panose="020B0502020202020204" pitchFamily="34" charset="0"/>
              </a:rPr>
              <a:t>ОБРАЗОВАНИЕ</a:t>
            </a:r>
            <a:endParaRPr lang="ru-RU" sz="1800" b="1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218;p20"/>
          <p:cNvSpPr/>
          <p:nvPr/>
        </p:nvSpPr>
        <p:spPr>
          <a:xfrm>
            <a:off x="5893041" y="610940"/>
            <a:ext cx="1028259" cy="40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800" b="1" dirty="0" smtClean="0">
                <a:latin typeface="Century Gothic" panose="020B0502020202020204" pitchFamily="34" charset="0"/>
                <a:ea typeface="Century Gothic"/>
              </a:rPr>
              <a:t>НАУКА</a:t>
            </a:r>
            <a:endParaRPr sz="1800" b="1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195;p20"/>
          <p:cNvSpPr/>
          <p:nvPr/>
        </p:nvSpPr>
        <p:spPr>
          <a:xfrm>
            <a:off x="7581963" y="1662324"/>
            <a:ext cx="1023564" cy="1265578"/>
          </a:xfrm>
          <a:custGeom>
            <a:avLst/>
            <a:gdLst/>
            <a:ahLst/>
            <a:cxnLst/>
            <a:rect l="l" t="t" r="r" b="b"/>
            <a:pathLst>
              <a:path w="2271" h="2580" extrusionOk="0">
                <a:moveTo>
                  <a:pt x="0" y="2580"/>
                </a:moveTo>
                <a:cubicBezTo>
                  <a:pt x="0" y="487"/>
                  <a:pt x="0" y="487"/>
                  <a:pt x="0" y="487"/>
                </a:cubicBezTo>
                <a:cubicBezTo>
                  <a:pt x="0" y="219"/>
                  <a:pt x="220" y="0"/>
                  <a:pt x="488" y="0"/>
                </a:cubicBezTo>
                <a:cubicBezTo>
                  <a:pt x="2271" y="0"/>
                  <a:pt x="2271" y="0"/>
                  <a:pt x="2271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205;p20"/>
          <p:cNvSpPr/>
          <p:nvPr/>
        </p:nvSpPr>
        <p:spPr>
          <a:xfrm>
            <a:off x="8903280" y="960363"/>
            <a:ext cx="113461" cy="11276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204;p20"/>
          <p:cNvSpPr/>
          <p:nvPr/>
        </p:nvSpPr>
        <p:spPr>
          <a:xfrm>
            <a:off x="8267307" y="4096618"/>
            <a:ext cx="640143" cy="6401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226;p20"/>
          <p:cNvSpPr/>
          <p:nvPr/>
        </p:nvSpPr>
        <p:spPr>
          <a:xfrm>
            <a:off x="8438200" y="4263532"/>
            <a:ext cx="301831" cy="301831"/>
          </a:xfrm>
          <a:custGeom>
            <a:avLst/>
            <a:gdLst/>
            <a:ahLst/>
            <a:cxnLst/>
            <a:rect l="l" t="t" r="r" b="b"/>
            <a:pathLst>
              <a:path w="5829300" h="5829300" extrusionOk="0">
                <a:moveTo>
                  <a:pt x="5829300" y="2914993"/>
                </a:moveTo>
                <a:cubicBezTo>
                  <a:pt x="5829300" y="1308783"/>
                  <a:pt x="4520518" y="0"/>
                  <a:pt x="2914307" y="0"/>
                </a:cubicBezTo>
                <a:cubicBezTo>
                  <a:pt x="1308097" y="0"/>
                  <a:pt x="0" y="1308783"/>
                  <a:pt x="0" y="2914993"/>
                </a:cubicBezTo>
                <a:cubicBezTo>
                  <a:pt x="0" y="3799684"/>
                  <a:pt x="401384" y="4595555"/>
                  <a:pt x="1025823" y="5130499"/>
                </a:cubicBezTo>
                <a:cubicBezTo>
                  <a:pt x="1033396" y="5138071"/>
                  <a:pt x="1040968" y="5145643"/>
                  <a:pt x="1055427" y="5152530"/>
                </a:cubicBezTo>
                <a:cubicBezTo>
                  <a:pt x="1560767" y="5576631"/>
                  <a:pt x="2207933" y="5829300"/>
                  <a:pt x="2921880" y="5829300"/>
                </a:cubicBezTo>
                <a:cubicBezTo>
                  <a:pt x="3620681" y="5829300"/>
                  <a:pt x="4267848" y="5576631"/>
                  <a:pt x="4773187" y="5167675"/>
                </a:cubicBezTo>
                <a:cubicBezTo>
                  <a:pt x="4802791" y="5160102"/>
                  <a:pt x="4825508" y="5138071"/>
                  <a:pt x="4839967" y="5115354"/>
                </a:cubicBezTo>
                <a:cubicBezTo>
                  <a:pt x="5443071" y="4572839"/>
                  <a:pt x="5829300" y="3792112"/>
                  <a:pt x="5829300" y="2914993"/>
                </a:cubicBezTo>
                <a:close/>
                <a:moveTo>
                  <a:pt x="267814" y="2914993"/>
                </a:moveTo>
                <a:cubicBezTo>
                  <a:pt x="267814" y="1457497"/>
                  <a:pt x="1457497" y="267814"/>
                  <a:pt x="2914993" y="267814"/>
                </a:cubicBezTo>
                <a:cubicBezTo>
                  <a:pt x="4372489" y="267814"/>
                  <a:pt x="5562172" y="1457497"/>
                  <a:pt x="5562172" y="2914993"/>
                </a:cubicBezTo>
                <a:cubicBezTo>
                  <a:pt x="5562172" y="3628939"/>
                  <a:pt x="5279898" y="4275411"/>
                  <a:pt x="4818622" y="4751842"/>
                </a:cubicBezTo>
                <a:cubicBezTo>
                  <a:pt x="4744269" y="4402093"/>
                  <a:pt x="4521203" y="3807257"/>
                  <a:pt x="3836861" y="3421028"/>
                </a:cubicBezTo>
                <a:cubicBezTo>
                  <a:pt x="3993147" y="3227565"/>
                  <a:pt x="4081958" y="2974896"/>
                  <a:pt x="4081958" y="2707081"/>
                </a:cubicBezTo>
                <a:cubicBezTo>
                  <a:pt x="4081958" y="2067487"/>
                  <a:pt x="3561474" y="1547003"/>
                  <a:pt x="2921880" y="1547003"/>
                </a:cubicBezTo>
                <a:cubicBezTo>
                  <a:pt x="2282285" y="1547003"/>
                  <a:pt x="1761801" y="2067487"/>
                  <a:pt x="1761801" y="2707081"/>
                </a:cubicBezTo>
                <a:cubicBezTo>
                  <a:pt x="1761801" y="2974896"/>
                  <a:pt x="1858185" y="3219993"/>
                  <a:pt x="2006898" y="3421028"/>
                </a:cubicBezTo>
                <a:cubicBezTo>
                  <a:pt x="1316365" y="3807257"/>
                  <a:pt x="1093299" y="4402103"/>
                  <a:pt x="1026509" y="4751842"/>
                </a:cubicBezTo>
                <a:cubicBezTo>
                  <a:pt x="557660" y="4282993"/>
                  <a:pt x="267814" y="3628939"/>
                  <a:pt x="267814" y="2914993"/>
                </a:cubicBezTo>
                <a:close/>
                <a:moveTo>
                  <a:pt x="2022729" y="2713958"/>
                </a:moveTo>
                <a:cubicBezTo>
                  <a:pt x="2022729" y="2223078"/>
                  <a:pt x="2424113" y="1821694"/>
                  <a:pt x="2914993" y="1821694"/>
                </a:cubicBezTo>
                <a:cubicBezTo>
                  <a:pt x="3405873" y="1821694"/>
                  <a:pt x="3807257" y="2223078"/>
                  <a:pt x="3807257" y="2713958"/>
                </a:cubicBezTo>
                <a:cubicBezTo>
                  <a:pt x="3807257" y="3204839"/>
                  <a:pt x="3405873" y="3606222"/>
                  <a:pt x="2914993" y="3606222"/>
                </a:cubicBezTo>
                <a:cubicBezTo>
                  <a:pt x="2424113" y="3606222"/>
                  <a:pt x="2022729" y="3204839"/>
                  <a:pt x="2022729" y="2713958"/>
                </a:cubicBezTo>
                <a:close/>
                <a:moveTo>
                  <a:pt x="1264034" y="4981794"/>
                </a:moveTo>
                <a:cubicBezTo>
                  <a:pt x="1279179" y="4766301"/>
                  <a:pt x="1397594" y="4037210"/>
                  <a:pt x="2201047" y="3628254"/>
                </a:cubicBezTo>
                <a:cubicBezTo>
                  <a:pt x="2402081" y="3784540"/>
                  <a:pt x="2647179" y="3873351"/>
                  <a:pt x="2914993" y="3873351"/>
                </a:cubicBezTo>
                <a:cubicBezTo>
                  <a:pt x="3182808" y="3873351"/>
                  <a:pt x="3435477" y="3776968"/>
                  <a:pt x="3636512" y="3620681"/>
                </a:cubicBezTo>
                <a:cubicBezTo>
                  <a:pt x="4432383" y="4029637"/>
                  <a:pt x="4558380" y="4743584"/>
                  <a:pt x="4581096" y="4974222"/>
                </a:cubicBezTo>
                <a:cubicBezTo>
                  <a:pt x="4127392" y="5338430"/>
                  <a:pt x="3547701" y="5561486"/>
                  <a:pt x="2923251" y="5561486"/>
                </a:cubicBezTo>
                <a:cubicBezTo>
                  <a:pt x="2290553" y="5562172"/>
                  <a:pt x="1717739" y="5346678"/>
                  <a:pt x="1264034" y="498179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0"/>
          <p:cNvSpPr/>
          <p:nvPr/>
        </p:nvSpPr>
        <p:spPr>
          <a:xfrm>
            <a:off x="8111348" y="1352420"/>
            <a:ext cx="640143" cy="6401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20"/>
          <p:cNvSpPr/>
          <p:nvPr/>
        </p:nvSpPr>
        <p:spPr>
          <a:xfrm>
            <a:off x="8283640" y="1510389"/>
            <a:ext cx="301503" cy="301995"/>
          </a:xfrm>
          <a:custGeom>
            <a:avLst/>
            <a:gdLst/>
            <a:ahLst/>
            <a:cxnLst/>
            <a:rect l="l" t="t" r="r" b="b"/>
            <a:pathLst>
              <a:path w="5822970" h="5832485" extrusionOk="0">
                <a:moveTo>
                  <a:pt x="5680427" y="921523"/>
                </a:moveTo>
                <a:lnTo>
                  <a:pt x="4902841" y="143938"/>
                </a:lnTo>
                <a:cubicBezTo>
                  <a:pt x="4806391" y="47488"/>
                  <a:pt x="4686193" y="0"/>
                  <a:pt x="4558572" y="0"/>
                </a:cubicBezTo>
                <a:cubicBezTo>
                  <a:pt x="4430952" y="0"/>
                  <a:pt x="4301848" y="48230"/>
                  <a:pt x="4214294" y="143938"/>
                </a:cubicBezTo>
                <a:lnTo>
                  <a:pt x="3693433" y="664799"/>
                </a:lnTo>
                <a:cubicBezTo>
                  <a:pt x="3589562" y="632896"/>
                  <a:pt x="3469363" y="656635"/>
                  <a:pt x="3389231" y="728604"/>
                </a:cubicBezTo>
                <a:lnTo>
                  <a:pt x="3165160" y="952674"/>
                </a:lnTo>
                <a:cubicBezTo>
                  <a:pt x="3076864" y="1040970"/>
                  <a:pt x="3061289" y="1176744"/>
                  <a:pt x="3108767" y="1289531"/>
                </a:cubicBezTo>
                <a:lnTo>
                  <a:pt x="592007" y="3806301"/>
                </a:lnTo>
                <a:cubicBezTo>
                  <a:pt x="583843" y="3814464"/>
                  <a:pt x="575679" y="3822628"/>
                  <a:pt x="575679" y="3830040"/>
                </a:cubicBezTo>
                <a:cubicBezTo>
                  <a:pt x="575679" y="3830040"/>
                  <a:pt x="575679" y="3830040"/>
                  <a:pt x="575679" y="3838204"/>
                </a:cubicBezTo>
                <a:cubicBezTo>
                  <a:pt x="567516" y="3846367"/>
                  <a:pt x="567516" y="3854531"/>
                  <a:pt x="559352" y="3861943"/>
                </a:cubicBezTo>
                <a:lnTo>
                  <a:pt x="559352" y="3861943"/>
                </a:lnTo>
                <a:lnTo>
                  <a:pt x="111212" y="5224946"/>
                </a:lnTo>
                <a:lnTo>
                  <a:pt x="111212" y="5224946"/>
                </a:lnTo>
                <a:lnTo>
                  <a:pt x="62982" y="5368884"/>
                </a:lnTo>
                <a:lnTo>
                  <a:pt x="14752" y="5512822"/>
                </a:lnTo>
                <a:cubicBezTo>
                  <a:pt x="14752" y="5520985"/>
                  <a:pt x="14752" y="5529149"/>
                  <a:pt x="6589" y="5529149"/>
                </a:cubicBezTo>
                <a:cubicBezTo>
                  <a:pt x="-9739" y="5609281"/>
                  <a:pt x="6589" y="5673087"/>
                  <a:pt x="30328" y="5713153"/>
                </a:cubicBezTo>
                <a:cubicBezTo>
                  <a:pt x="38491" y="5729480"/>
                  <a:pt x="46655" y="5745055"/>
                  <a:pt x="54067" y="5753219"/>
                </a:cubicBezTo>
                <a:cubicBezTo>
                  <a:pt x="102297" y="5809612"/>
                  <a:pt x="174265" y="5841515"/>
                  <a:pt x="254398" y="5841515"/>
                </a:cubicBezTo>
                <a:lnTo>
                  <a:pt x="254398" y="5841515"/>
                </a:lnTo>
                <a:cubicBezTo>
                  <a:pt x="262562" y="5841515"/>
                  <a:pt x="270725" y="5841515"/>
                  <a:pt x="278137" y="5841515"/>
                </a:cubicBezTo>
                <a:cubicBezTo>
                  <a:pt x="294464" y="5841515"/>
                  <a:pt x="301876" y="5841515"/>
                  <a:pt x="310040" y="5841515"/>
                </a:cubicBezTo>
                <a:lnTo>
                  <a:pt x="310040" y="5841515"/>
                </a:lnTo>
                <a:lnTo>
                  <a:pt x="310040" y="5841515"/>
                </a:lnTo>
                <a:cubicBezTo>
                  <a:pt x="318203" y="5841515"/>
                  <a:pt x="326367" y="5841515"/>
                  <a:pt x="326367" y="5833351"/>
                </a:cubicBezTo>
                <a:lnTo>
                  <a:pt x="526698" y="5769546"/>
                </a:lnTo>
                <a:lnTo>
                  <a:pt x="1969082" y="5296915"/>
                </a:lnTo>
                <a:lnTo>
                  <a:pt x="1969082" y="5296915"/>
                </a:lnTo>
                <a:cubicBezTo>
                  <a:pt x="1992821" y="5288752"/>
                  <a:pt x="2009148" y="5280588"/>
                  <a:pt x="2025475" y="5265012"/>
                </a:cubicBezTo>
                <a:lnTo>
                  <a:pt x="4549657" y="2740831"/>
                </a:lnTo>
                <a:cubicBezTo>
                  <a:pt x="4581560" y="2757158"/>
                  <a:pt x="4613463" y="2757158"/>
                  <a:pt x="4653529" y="2757158"/>
                </a:cubicBezTo>
                <a:cubicBezTo>
                  <a:pt x="4733661" y="2757158"/>
                  <a:pt x="4805630" y="2725255"/>
                  <a:pt x="4862024" y="2668862"/>
                </a:cubicBezTo>
                <a:lnTo>
                  <a:pt x="5086094" y="2444792"/>
                </a:lnTo>
                <a:cubicBezTo>
                  <a:pt x="5174390" y="2356495"/>
                  <a:pt x="5189965" y="2236297"/>
                  <a:pt x="5149899" y="2132425"/>
                </a:cubicBezTo>
                <a:lnTo>
                  <a:pt x="5670760" y="1611564"/>
                </a:lnTo>
                <a:cubicBezTo>
                  <a:pt x="5872594" y="1426809"/>
                  <a:pt x="5872594" y="1113691"/>
                  <a:pt x="5680427" y="921523"/>
                </a:cubicBezTo>
                <a:close/>
                <a:moveTo>
                  <a:pt x="1937941" y="4944482"/>
                </a:moveTo>
                <a:lnTo>
                  <a:pt x="1529857" y="4535657"/>
                </a:lnTo>
                <a:lnTo>
                  <a:pt x="3925676" y="2131674"/>
                </a:lnTo>
                <a:lnTo>
                  <a:pt x="4334502" y="2540499"/>
                </a:lnTo>
                <a:lnTo>
                  <a:pt x="1937941" y="4944482"/>
                </a:lnTo>
                <a:close/>
                <a:moveTo>
                  <a:pt x="3717182" y="1923179"/>
                </a:moveTo>
                <a:lnTo>
                  <a:pt x="1321362" y="4327162"/>
                </a:lnTo>
                <a:lnTo>
                  <a:pt x="912536" y="3910915"/>
                </a:lnTo>
                <a:lnTo>
                  <a:pt x="3308356" y="1515095"/>
                </a:lnTo>
                <a:lnTo>
                  <a:pt x="3717182" y="1923179"/>
                </a:lnTo>
                <a:close/>
                <a:moveTo>
                  <a:pt x="623909" y="5425278"/>
                </a:moveTo>
                <a:lnTo>
                  <a:pt x="423578" y="5224946"/>
                </a:lnTo>
                <a:lnTo>
                  <a:pt x="767856" y="4183224"/>
                </a:lnTo>
                <a:lnTo>
                  <a:pt x="1216749" y="4632116"/>
                </a:lnTo>
                <a:lnTo>
                  <a:pt x="1216749" y="4632116"/>
                </a:lnTo>
                <a:lnTo>
                  <a:pt x="1216749" y="4632116"/>
                </a:lnTo>
                <a:lnTo>
                  <a:pt x="1665641" y="5081008"/>
                </a:lnTo>
                <a:lnTo>
                  <a:pt x="623909" y="5425278"/>
                </a:lnTo>
                <a:close/>
                <a:moveTo>
                  <a:pt x="4710674" y="2420301"/>
                </a:moveTo>
                <a:cubicBezTo>
                  <a:pt x="4702510" y="2412137"/>
                  <a:pt x="4702510" y="2403974"/>
                  <a:pt x="4694347" y="2403974"/>
                </a:cubicBezTo>
                <a:lnTo>
                  <a:pt x="3452294" y="1153757"/>
                </a:lnTo>
                <a:cubicBezTo>
                  <a:pt x="3435966" y="1137430"/>
                  <a:pt x="3428555" y="1130018"/>
                  <a:pt x="3412227" y="1121854"/>
                </a:cubicBezTo>
                <a:lnTo>
                  <a:pt x="3588819" y="937850"/>
                </a:lnTo>
                <a:lnTo>
                  <a:pt x="3605147" y="954178"/>
                </a:lnTo>
                <a:lnTo>
                  <a:pt x="3605147" y="954178"/>
                </a:lnTo>
                <a:lnTo>
                  <a:pt x="4863527" y="2212558"/>
                </a:lnTo>
                <a:cubicBezTo>
                  <a:pt x="4871691" y="2220721"/>
                  <a:pt x="4879854" y="2228885"/>
                  <a:pt x="4887266" y="2228885"/>
                </a:cubicBezTo>
                <a:lnTo>
                  <a:pt x="4710674" y="2420301"/>
                </a:lnTo>
                <a:close/>
                <a:moveTo>
                  <a:pt x="5471932" y="1410481"/>
                </a:moveTo>
                <a:lnTo>
                  <a:pt x="4967389" y="1915025"/>
                </a:lnTo>
                <a:lnTo>
                  <a:pt x="3917513" y="857718"/>
                </a:lnTo>
                <a:lnTo>
                  <a:pt x="4422056" y="353175"/>
                </a:lnTo>
                <a:cubicBezTo>
                  <a:pt x="4494025" y="281206"/>
                  <a:pt x="4622387" y="281206"/>
                  <a:pt x="4694356" y="353175"/>
                </a:cubicBezTo>
                <a:lnTo>
                  <a:pt x="5471942" y="1130018"/>
                </a:lnTo>
                <a:cubicBezTo>
                  <a:pt x="5543901" y="1210150"/>
                  <a:pt x="5543901" y="1330349"/>
                  <a:pt x="5471932" y="141048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0"/>
          <p:cNvSpPr/>
          <p:nvPr/>
        </p:nvSpPr>
        <p:spPr>
          <a:xfrm>
            <a:off x="5972927" y="3236614"/>
            <a:ext cx="301338" cy="205166"/>
          </a:xfrm>
          <a:custGeom>
            <a:avLst/>
            <a:gdLst/>
            <a:ahLst/>
            <a:cxnLst/>
            <a:rect l="l" t="t" r="r" b="b"/>
            <a:pathLst>
              <a:path w="5819775" h="3962400" extrusionOk="0">
                <a:moveTo>
                  <a:pt x="5300672" y="176213"/>
                </a:moveTo>
                <a:lnTo>
                  <a:pt x="2438886" y="176213"/>
                </a:lnTo>
                <a:cubicBezTo>
                  <a:pt x="2206552" y="7182"/>
                  <a:pt x="1959855" y="0"/>
                  <a:pt x="1952673" y="0"/>
                </a:cubicBezTo>
                <a:lnTo>
                  <a:pt x="648719" y="0"/>
                </a:lnTo>
                <a:cubicBezTo>
                  <a:pt x="120091" y="0"/>
                  <a:pt x="21536" y="352425"/>
                  <a:pt x="0" y="507749"/>
                </a:cubicBezTo>
                <a:cubicBezTo>
                  <a:pt x="0" y="514931"/>
                  <a:pt x="0" y="514931"/>
                  <a:pt x="0" y="522103"/>
                </a:cubicBezTo>
                <a:lnTo>
                  <a:pt x="0" y="3369535"/>
                </a:lnTo>
                <a:cubicBezTo>
                  <a:pt x="0" y="3701072"/>
                  <a:pt x="267576" y="3968649"/>
                  <a:pt x="599113" y="3968649"/>
                </a:cubicBezTo>
                <a:lnTo>
                  <a:pt x="5230178" y="3968649"/>
                </a:lnTo>
                <a:cubicBezTo>
                  <a:pt x="5561714" y="3968649"/>
                  <a:pt x="5829291" y="3701072"/>
                  <a:pt x="5829291" y="3369535"/>
                </a:cubicBezTo>
                <a:lnTo>
                  <a:pt x="5829291" y="979599"/>
                </a:lnTo>
                <a:lnTo>
                  <a:pt x="5829291" y="697659"/>
                </a:lnTo>
                <a:cubicBezTo>
                  <a:pt x="5829300" y="408546"/>
                  <a:pt x="5589785" y="176213"/>
                  <a:pt x="5300672" y="176213"/>
                </a:cubicBezTo>
                <a:close/>
                <a:moveTo>
                  <a:pt x="5568249" y="697659"/>
                </a:moveTo>
                <a:lnTo>
                  <a:pt x="5568249" y="852983"/>
                </a:lnTo>
                <a:lnTo>
                  <a:pt x="3559445" y="852983"/>
                </a:lnTo>
                <a:cubicBezTo>
                  <a:pt x="3192666" y="852983"/>
                  <a:pt x="3009929" y="719195"/>
                  <a:pt x="2945968" y="655892"/>
                </a:cubicBezTo>
                <a:lnTo>
                  <a:pt x="2720807" y="430082"/>
                </a:lnTo>
                <a:lnTo>
                  <a:pt x="5307835" y="430082"/>
                </a:lnTo>
                <a:cubicBezTo>
                  <a:pt x="5448815" y="436607"/>
                  <a:pt x="5568249" y="556698"/>
                  <a:pt x="5568249" y="697659"/>
                </a:cubicBezTo>
                <a:close/>
                <a:moveTo>
                  <a:pt x="5568249" y="3368878"/>
                </a:moveTo>
                <a:cubicBezTo>
                  <a:pt x="5568249" y="3552263"/>
                  <a:pt x="5420097" y="3706940"/>
                  <a:pt x="5230187" y="3706940"/>
                </a:cubicBezTo>
                <a:lnTo>
                  <a:pt x="599113" y="3706940"/>
                </a:lnTo>
                <a:cubicBezTo>
                  <a:pt x="415728" y="3706940"/>
                  <a:pt x="261052" y="3558788"/>
                  <a:pt x="261052" y="3368878"/>
                </a:cubicBezTo>
                <a:lnTo>
                  <a:pt x="261052" y="528628"/>
                </a:lnTo>
                <a:cubicBezTo>
                  <a:pt x="281940" y="352416"/>
                  <a:pt x="409204" y="261052"/>
                  <a:pt x="648719" y="261052"/>
                </a:cubicBezTo>
                <a:lnTo>
                  <a:pt x="1945500" y="261052"/>
                </a:lnTo>
                <a:cubicBezTo>
                  <a:pt x="1945500" y="261052"/>
                  <a:pt x="2136067" y="268234"/>
                  <a:pt x="2312280" y="409204"/>
                </a:cubicBezTo>
                <a:lnTo>
                  <a:pt x="2312280" y="409204"/>
                </a:lnTo>
                <a:cubicBezTo>
                  <a:pt x="2333168" y="423558"/>
                  <a:pt x="2347522" y="437264"/>
                  <a:pt x="2361876" y="458800"/>
                </a:cubicBezTo>
                <a:lnTo>
                  <a:pt x="2756716" y="846468"/>
                </a:lnTo>
                <a:lnTo>
                  <a:pt x="2763898" y="853650"/>
                </a:lnTo>
                <a:cubicBezTo>
                  <a:pt x="2848737" y="931316"/>
                  <a:pt x="3101959" y="1114701"/>
                  <a:pt x="3553578" y="1114701"/>
                </a:cubicBezTo>
                <a:lnTo>
                  <a:pt x="5562372" y="1114701"/>
                </a:lnTo>
                <a:lnTo>
                  <a:pt x="5562372" y="3370193"/>
                </a:lnTo>
                <a:lnTo>
                  <a:pt x="5568249" y="3370193"/>
                </a:lnTo>
                <a:lnTo>
                  <a:pt x="5568249" y="336887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419;p27"/>
          <p:cNvSpPr/>
          <p:nvPr/>
        </p:nvSpPr>
        <p:spPr>
          <a:xfrm>
            <a:off x="5608908" y="2369957"/>
            <a:ext cx="301523" cy="321723"/>
          </a:xfrm>
          <a:custGeom>
            <a:avLst/>
            <a:gdLst/>
            <a:ahLst/>
            <a:cxnLst/>
            <a:rect l="l" t="t" r="r" b="b"/>
            <a:pathLst>
              <a:path w="5823357" h="6213484" extrusionOk="0">
                <a:moveTo>
                  <a:pt x="4851866" y="2377719"/>
                </a:moveTo>
                <a:lnTo>
                  <a:pt x="3741355" y="2377719"/>
                </a:lnTo>
                <a:lnTo>
                  <a:pt x="3741355" y="1813624"/>
                </a:lnTo>
                <a:lnTo>
                  <a:pt x="4262060" y="1813624"/>
                </a:lnTo>
                <a:cubicBezTo>
                  <a:pt x="4417950" y="1813624"/>
                  <a:pt x="4479019" y="1735675"/>
                  <a:pt x="4496698" y="1683445"/>
                </a:cubicBezTo>
                <a:cubicBezTo>
                  <a:pt x="4514378" y="1648895"/>
                  <a:pt x="4540088" y="1553267"/>
                  <a:pt x="4444469" y="1457647"/>
                </a:cubicBezTo>
                <a:lnTo>
                  <a:pt x="3133062" y="95619"/>
                </a:lnTo>
                <a:cubicBezTo>
                  <a:pt x="3055112" y="17679"/>
                  <a:pt x="2977173" y="0"/>
                  <a:pt x="2924943" y="0"/>
                </a:cubicBezTo>
                <a:cubicBezTo>
                  <a:pt x="2812444" y="0"/>
                  <a:pt x="2733696" y="69110"/>
                  <a:pt x="2699145" y="95619"/>
                </a:cubicBezTo>
                <a:lnTo>
                  <a:pt x="1406227" y="1431937"/>
                </a:lnTo>
                <a:cubicBezTo>
                  <a:pt x="1301768" y="1536396"/>
                  <a:pt x="1310608" y="1623185"/>
                  <a:pt x="1337117" y="1683445"/>
                </a:cubicBezTo>
                <a:cubicBezTo>
                  <a:pt x="1354797" y="1717995"/>
                  <a:pt x="1406227" y="1804784"/>
                  <a:pt x="1554075" y="1813624"/>
                </a:cubicBezTo>
                <a:lnTo>
                  <a:pt x="2083620" y="1813624"/>
                </a:lnTo>
                <a:lnTo>
                  <a:pt x="2083620" y="2368879"/>
                </a:lnTo>
                <a:lnTo>
                  <a:pt x="972301" y="2368879"/>
                </a:lnTo>
                <a:cubicBezTo>
                  <a:pt x="433916" y="2368879"/>
                  <a:pt x="0" y="2802796"/>
                  <a:pt x="0" y="3341180"/>
                </a:cubicBezTo>
                <a:lnTo>
                  <a:pt x="0" y="5250424"/>
                </a:lnTo>
                <a:cubicBezTo>
                  <a:pt x="0" y="5788808"/>
                  <a:pt x="433916" y="6222724"/>
                  <a:pt x="972301" y="6222724"/>
                </a:cubicBezTo>
                <a:lnTo>
                  <a:pt x="2239509" y="6222724"/>
                </a:lnTo>
                <a:lnTo>
                  <a:pt x="2239509" y="6222724"/>
                </a:lnTo>
                <a:lnTo>
                  <a:pt x="2239509" y="6222724"/>
                </a:lnTo>
                <a:lnTo>
                  <a:pt x="3575818" y="6222724"/>
                </a:lnTo>
                <a:lnTo>
                  <a:pt x="4851866" y="6222724"/>
                </a:lnTo>
                <a:cubicBezTo>
                  <a:pt x="5390251" y="6222724"/>
                  <a:pt x="5824167" y="5788808"/>
                  <a:pt x="5824167" y="5250424"/>
                </a:cubicBezTo>
                <a:lnTo>
                  <a:pt x="5824167" y="3341180"/>
                </a:lnTo>
                <a:cubicBezTo>
                  <a:pt x="5823358" y="2811635"/>
                  <a:pt x="5389442" y="2377719"/>
                  <a:pt x="4851866" y="2377719"/>
                </a:cubicBezTo>
                <a:close/>
                <a:moveTo>
                  <a:pt x="2083620" y="5910137"/>
                </a:moveTo>
                <a:lnTo>
                  <a:pt x="972301" y="5910137"/>
                </a:lnTo>
                <a:cubicBezTo>
                  <a:pt x="616324" y="5910137"/>
                  <a:pt x="321427" y="5615230"/>
                  <a:pt x="321427" y="5259263"/>
                </a:cubicBezTo>
                <a:lnTo>
                  <a:pt x="321427" y="3350020"/>
                </a:lnTo>
                <a:cubicBezTo>
                  <a:pt x="321427" y="2994043"/>
                  <a:pt x="616334" y="2699146"/>
                  <a:pt x="972301" y="2699146"/>
                </a:cubicBezTo>
                <a:lnTo>
                  <a:pt x="2083620" y="2699146"/>
                </a:lnTo>
                <a:lnTo>
                  <a:pt x="2083620" y="5284983"/>
                </a:lnTo>
                <a:cubicBezTo>
                  <a:pt x="2083620" y="5293823"/>
                  <a:pt x="2074781" y="5310693"/>
                  <a:pt x="2074781" y="5319533"/>
                </a:cubicBezTo>
                <a:lnTo>
                  <a:pt x="2074781" y="5909338"/>
                </a:lnTo>
                <a:lnTo>
                  <a:pt x="2083620" y="5909338"/>
                </a:lnTo>
                <a:lnTo>
                  <a:pt x="2083620" y="5910137"/>
                </a:lnTo>
                <a:close/>
                <a:moveTo>
                  <a:pt x="2404238" y="5319533"/>
                </a:moveTo>
                <a:lnTo>
                  <a:pt x="2404238" y="2542448"/>
                </a:lnTo>
                <a:lnTo>
                  <a:pt x="2404238" y="1657735"/>
                </a:lnTo>
                <a:cubicBezTo>
                  <a:pt x="2404238" y="1570956"/>
                  <a:pt x="2335129" y="1501846"/>
                  <a:pt x="2248349" y="1501846"/>
                </a:cubicBezTo>
                <a:lnTo>
                  <a:pt x="1796753" y="1501846"/>
                </a:lnTo>
                <a:lnTo>
                  <a:pt x="2916104" y="339096"/>
                </a:lnTo>
                <a:lnTo>
                  <a:pt x="4036253" y="1501037"/>
                </a:lnTo>
                <a:lnTo>
                  <a:pt x="3584658" y="1501037"/>
                </a:lnTo>
                <a:cubicBezTo>
                  <a:pt x="3497869" y="1501037"/>
                  <a:pt x="3428769" y="1570147"/>
                  <a:pt x="3428769" y="1656926"/>
                </a:cubicBezTo>
                <a:lnTo>
                  <a:pt x="3428769" y="2533608"/>
                </a:lnTo>
                <a:lnTo>
                  <a:pt x="3428769" y="5900498"/>
                </a:lnTo>
                <a:lnTo>
                  <a:pt x="2404238" y="5900498"/>
                </a:lnTo>
                <a:lnTo>
                  <a:pt x="2404238" y="5319533"/>
                </a:lnTo>
                <a:close/>
                <a:moveTo>
                  <a:pt x="5502740" y="5259263"/>
                </a:moveTo>
                <a:cubicBezTo>
                  <a:pt x="5502740" y="5615240"/>
                  <a:pt x="5207833" y="5910137"/>
                  <a:pt x="4851856" y="5910137"/>
                </a:cubicBezTo>
                <a:lnTo>
                  <a:pt x="3741355" y="5910137"/>
                </a:lnTo>
                <a:lnTo>
                  <a:pt x="3741355" y="2699136"/>
                </a:lnTo>
                <a:lnTo>
                  <a:pt x="4851866" y="2699136"/>
                </a:lnTo>
                <a:cubicBezTo>
                  <a:pt x="5207842" y="2699136"/>
                  <a:pt x="5502750" y="2994043"/>
                  <a:pt x="5502750" y="3350010"/>
                </a:cubicBezTo>
                <a:lnTo>
                  <a:pt x="5502750" y="525926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206;p20"/>
          <p:cNvSpPr/>
          <p:nvPr/>
        </p:nvSpPr>
        <p:spPr>
          <a:xfrm>
            <a:off x="7914303" y="1603058"/>
            <a:ext cx="113461" cy="11346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" name="Google Shape;206;p20"/>
          <p:cNvSpPr/>
          <p:nvPr/>
        </p:nvSpPr>
        <p:spPr>
          <a:xfrm>
            <a:off x="6338183" y="2535565"/>
            <a:ext cx="113461" cy="11346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20"/>
          <p:cNvSpPr/>
          <p:nvPr/>
        </p:nvSpPr>
        <p:spPr>
          <a:xfrm>
            <a:off x="6630957" y="977639"/>
            <a:ext cx="113461" cy="1134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661664" y="4775996"/>
            <a:ext cx="16363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Google Shape;218;p20"/>
          <p:cNvSpPr/>
          <p:nvPr/>
        </p:nvSpPr>
        <p:spPr>
          <a:xfrm>
            <a:off x="6474953" y="4771442"/>
            <a:ext cx="2009772" cy="40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800" b="1" dirty="0" smtClean="0">
                <a:latin typeface="Century Gothic" panose="020B0502020202020204" pitchFamily="34" charset="0"/>
                <a:ea typeface="Century Gothic"/>
              </a:rPr>
              <a:t>СОЦИАЛЬНАЯ ПОЛИТИКА</a:t>
            </a:r>
            <a:endParaRPr sz="1800" b="1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194;p20"/>
          <p:cNvSpPr/>
          <p:nvPr/>
        </p:nvSpPr>
        <p:spPr>
          <a:xfrm flipV="1">
            <a:off x="6415960" y="5436979"/>
            <a:ext cx="571963" cy="525246"/>
          </a:xfrm>
          <a:custGeom>
            <a:avLst/>
            <a:gdLst/>
            <a:ahLst/>
            <a:cxnLst/>
            <a:rect l="l" t="t" r="r" b="b"/>
            <a:pathLst>
              <a:path w="3472" h="2473" extrusionOk="0">
                <a:moveTo>
                  <a:pt x="3472" y="2473"/>
                </a:moveTo>
                <a:cubicBezTo>
                  <a:pt x="3472" y="488"/>
                  <a:pt x="3472" y="488"/>
                  <a:pt x="3472" y="488"/>
                </a:cubicBezTo>
                <a:cubicBezTo>
                  <a:pt x="3472" y="220"/>
                  <a:pt x="3253" y="0"/>
                  <a:pt x="2984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194;p20"/>
          <p:cNvSpPr/>
          <p:nvPr/>
        </p:nvSpPr>
        <p:spPr>
          <a:xfrm flipH="1" flipV="1">
            <a:off x="7921973" y="5424924"/>
            <a:ext cx="527348" cy="563661"/>
          </a:xfrm>
          <a:custGeom>
            <a:avLst/>
            <a:gdLst/>
            <a:ahLst/>
            <a:cxnLst/>
            <a:rect l="l" t="t" r="r" b="b"/>
            <a:pathLst>
              <a:path w="3472" h="2473" extrusionOk="0">
                <a:moveTo>
                  <a:pt x="3472" y="2473"/>
                </a:moveTo>
                <a:cubicBezTo>
                  <a:pt x="3472" y="488"/>
                  <a:pt x="3472" y="488"/>
                  <a:pt x="3472" y="488"/>
                </a:cubicBezTo>
                <a:cubicBezTo>
                  <a:pt x="3472" y="220"/>
                  <a:pt x="3253" y="0"/>
                  <a:pt x="2984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385;p27"/>
          <p:cNvSpPr/>
          <p:nvPr/>
        </p:nvSpPr>
        <p:spPr>
          <a:xfrm>
            <a:off x="7319874" y="5582405"/>
            <a:ext cx="301831" cy="301338"/>
          </a:xfrm>
          <a:custGeom>
            <a:avLst/>
            <a:gdLst/>
            <a:ahLst/>
            <a:cxnLst/>
            <a:rect l="l" t="t" r="r" b="b"/>
            <a:pathLst>
              <a:path w="5829300" h="5819775" extrusionOk="0">
                <a:moveTo>
                  <a:pt x="5361518" y="0"/>
                </a:moveTo>
                <a:lnTo>
                  <a:pt x="2389556" y="0"/>
                </a:lnTo>
                <a:cubicBezTo>
                  <a:pt x="2130343" y="0"/>
                  <a:pt x="1921774" y="208569"/>
                  <a:pt x="1921774" y="467782"/>
                </a:cubicBezTo>
                <a:lnTo>
                  <a:pt x="1921774" y="1914449"/>
                </a:lnTo>
                <a:lnTo>
                  <a:pt x="467782" y="1914449"/>
                </a:lnTo>
                <a:cubicBezTo>
                  <a:pt x="208569" y="1914449"/>
                  <a:pt x="0" y="2123018"/>
                  <a:pt x="0" y="2382231"/>
                </a:cubicBezTo>
                <a:lnTo>
                  <a:pt x="0" y="5354184"/>
                </a:lnTo>
                <a:cubicBezTo>
                  <a:pt x="0" y="5613397"/>
                  <a:pt x="208569" y="5821966"/>
                  <a:pt x="467782" y="5821966"/>
                </a:cubicBezTo>
                <a:lnTo>
                  <a:pt x="3447069" y="5821966"/>
                </a:lnTo>
                <a:cubicBezTo>
                  <a:pt x="3706282" y="5821966"/>
                  <a:pt x="3914851" y="5613397"/>
                  <a:pt x="3914851" y="5354184"/>
                </a:cubicBezTo>
                <a:lnTo>
                  <a:pt x="3914851" y="3907517"/>
                </a:lnTo>
                <a:lnTo>
                  <a:pt x="5361518" y="3907517"/>
                </a:lnTo>
                <a:cubicBezTo>
                  <a:pt x="5620732" y="3907517"/>
                  <a:pt x="5829300" y="3698948"/>
                  <a:pt x="5829300" y="3439735"/>
                </a:cubicBezTo>
                <a:lnTo>
                  <a:pt x="5829300" y="467782"/>
                </a:lnTo>
                <a:cubicBezTo>
                  <a:pt x="5829300" y="208569"/>
                  <a:pt x="5620732" y="0"/>
                  <a:pt x="5361518" y="0"/>
                </a:cubicBezTo>
                <a:close/>
                <a:moveTo>
                  <a:pt x="3439744" y="1914449"/>
                </a:moveTo>
                <a:lnTo>
                  <a:pt x="3036599" y="1914449"/>
                </a:lnTo>
                <a:lnTo>
                  <a:pt x="3036599" y="1122817"/>
                </a:lnTo>
                <a:lnTo>
                  <a:pt x="4706493" y="1122817"/>
                </a:lnTo>
                <a:lnTo>
                  <a:pt x="4706493" y="2792711"/>
                </a:lnTo>
                <a:lnTo>
                  <a:pt x="3907527" y="2792711"/>
                </a:lnTo>
                <a:lnTo>
                  <a:pt x="3907527" y="2382231"/>
                </a:lnTo>
                <a:cubicBezTo>
                  <a:pt x="3907527" y="2123018"/>
                  <a:pt x="3698958" y="1914449"/>
                  <a:pt x="3439744" y="1914449"/>
                </a:cubicBezTo>
                <a:close/>
                <a:moveTo>
                  <a:pt x="2389556" y="3907517"/>
                </a:moveTo>
                <a:lnTo>
                  <a:pt x="2792701" y="3907517"/>
                </a:lnTo>
                <a:lnTo>
                  <a:pt x="2792701" y="4699150"/>
                </a:lnTo>
                <a:lnTo>
                  <a:pt x="1122817" y="4699150"/>
                </a:lnTo>
                <a:lnTo>
                  <a:pt x="1122817" y="3029931"/>
                </a:lnTo>
                <a:lnTo>
                  <a:pt x="1929108" y="3029931"/>
                </a:lnTo>
                <a:lnTo>
                  <a:pt x="1929108" y="3440411"/>
                </a:lnTo>
                <a:cubicBezTo>
                  <a:pt x="1921774" y="3698948"/>
                  <a:pt x="2130343" y="3907517"/>
                  <a:pt x="2389556" y="3907517"/>
                </a:cubicBezTo>
                <a:close/>
                <a:moveTo>
                  <a:pt x="3641646" y="5354184"/>
                </a:moveTo>
                <a:cubicBezTo>
                  <a:pt x="3641646" y="5462130"/>
                  <a:pt x="3555016" y="5555428"/>
                  <a:pt x="3440401" y="5555428"/>
                </a:cubicBezTo>
                <a:lnTo>
                  <a:pt x="468449" y="5555428"/>
                </a:lnTo>
                <a:cubicBezTo>
                  <a:pt x="360502" y="5555428"/>
                  <a:pt x="267205" y="5468798"/>
                  <a:pt x="267205" y="5354184"/>
                </a:cubicBezTo>
                <a:lnTo>
                  <a:pt x="267205" y="2374897"/>
                </a:lnTo>
                <a:cubicBezTo>
                  <a:pt x="267205" y="2266950"/>
                  <a:pt x="353835" y="2173653"/>
                  <a:pt x="468449" y="2173653"/>
                </a:cubicBezTo>
                <a:lnTo>
                  <a:pt x="1928441" y="2173653"/>
                </a:lnTo>
                <a:lnTo>
                  <a:pt x="1928441" y="2764050"/>
                </a:lnTo>
                <a:lnTo>
                  <a:pt x="1108158" y="2764050"/>
                </a:lnTo>
                <a:cubicBezTo>
                  <a:pt x="964225" y="2764050"/>
                  <a:pt x="856279" y="2879331"/>
                  <a:pt x="856279" y="3015930"/>
                </a:cubicBezTo>
                <a:lnTo>
                  <a:pt x="856279" y="4706484"/>
                </a:lnTo>
                <a:cubicBezTo>
                  <a:pt x="856279" y="4850416"/>
                  <a:pt x="971560" y="4958363"/>
                  <a:pt x="1108158" y="4958363"/>
                </a:cubicBezTo>
                <a:lnTo>
                  <a:pt x="2799379" y="4958363"/>
                </a:lnTo>
                <a:cubicBezTo>
                  <a:pt x="2943311" y="4958363"/>
                  <a:pt x="3051258" y="4843082"/>
                  <a:pt x="3051258" y="4706484"/>
                </a:cubicBezTo>
                <a:lnTo>
                  <a:pt x="3051258" y="3770919"/>
                </a:lnTo>
                <a:lnTo>
                  <a:pt x="3051258" y="2850013"/>
                </a:lnTo>
                <a:lnTo>
                  <a:pt x="3051258" y="2172995"/>
                </a:lnTo>
                <a:lnTo>
                  <a:pt x="3439744" y="2172995"/>
                </a:lnTo>
                <a:cubicBezTo>
                  <a:pt x="3547691" y="2172995"/>
                  <a:pt x="3640989" y="2259625"/>
                  <a:pt x="3640989" y="2374240"/>
                </a:cubicBezTo>
                <a:lnTo>
                  <a:pt x="3640989" y="2921318"/>
                </a:lnTo>
                <a:lnTo>
                  <a:pt x="3640989" y="3770262"/>
                </a:lnTo>
                <a:lnTo>
                  <a:pt x="3640989" y="5354193"/>
                </a:lnTo>
                <a:lnTo>
                  <a:pt x="3641646" y="5354193"/>
                </a:lnTo>
                <a:close/>
                <a:moveTo>
                  <a:pt x="5562753" y="3439735"/>
                </a:moveTo>
                <a:cubicBezTo>
                  <a:pt x="5562753" y="3547682"/>
                  <a:pt x="5476123" y="3640979"/>
                  <a:pt x="5361508" y="3640979"/>
                </a:cubicBezTo>
                <a:lnTo>
                  <a:pt x="3907517" y="3640979"/>
                </a:lnTo>
                <a:lnTo>
                  <a:pt x="3907517" y="3050581"/>
                </a:lnTo>
                <a:lnTo>
                  <a:pt x="4720476" y="3050581"/>
                </a:lnTo>
                <a:cubicBezTo>
                  <a:pt x="4864408" y="3050581"/>
                  <a:pt x="4972355" y="2935300"/>
                  <a:pt x="4972355" y="2798702"/>
                </a:cubicBezTo>
                <a:lnTo>
                  <a:pt x="4972355" y="1108148"/>
                </a:lnTo>
                <a:cubicBezTo>
                  <a:pt x="4972355" y="964216"/>
                  <a:pt x="4857074" y="856269"/>
                  <a:pt x="4720476" y="856269"/>
                </a:cubicBezTo>
                <a:lnTo>
                  <a:pt x="3029931" y="856269"/>
                </a:lnTo>
                <a:cubicBezTo>
                  <a:pt x="2885999" y="856269"/>
                  <a:pt x="2778052" y="971550"/>
                  <a:pt x="2778052" y="1108148"/>
                </a:cubicBezTo>
                <a:lnTo>
                  <a:pt x="2778052" y="2799369"/>
                </a:lnTo>
                <a:cubicBezTo>
                  <a:pt x="2778052" y="2828020"/>
                  <a:pt x="2785386" y="2850013"/>
                  <a:pt x="2792711" y="2878665"/>
                </a:cubicBezTo>
                <a:lnTo>
                  <a:pt x="2792711" y="3641646"/>
                </a:lnTo>
                <a:lnTo>
                  <a:pt x="2389565" y="3641646"/>
                </a:lnTo>
                <a:cubicBezTo>
                  <a:pt x="2281619" y="3641646"/>
                  <a:pt x="2188321" y="3555016"/>
                  <a:pt x="2188321" y="3440402"/>
                </a:cubicBezTo>
                <a:lnTo>
                  <a:pt x="2188321" y="2893324"/>
                </a:lnTo>
                <a:lnTo>
                  <a:pt x="2188321" y="2043713"/>
                </a:lnTo>
                <a:lnTo>
                  <a:pt x="2188321" y="467782"/>
                </a:lnTo>
                <a:cubicBezTo>
                  <a:pt x="2188321" y="359835"/>
                  <a:pt x="2274951" y="266538"/>
                  <a:pt x="2389565" y="266538"/>
                </a:cubicBezTo>
                <a:lnTo>
                  <a:pt x="5361518" y="266538"/>
                </a:lnTo>
                <a:cubicBezTo>
                  <a:pt x="5469465" y="266538"/>
                  <a:pt x="5562762" y="353168"/>
                  <a:pt x="5562762" y="467782"/>
                </a:cubicBezTo>
                <a:lnTo>
                  <a:pt x="5562753" y="3439735"/>
                </a:lnTo>
                <a:lnTo>
                  <a:pt x="5562753" y="3439735"/>
                </a:lnTo>
                <a:close/>
              </a:path>
            </a:pathLst>
          </a:custGeom>
          <a:solidFill>
            <a:srgbClr val="171616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204;p20"/>
          <p:cNvSpPr/>
          <p:nvPr/>
        </p:nvSpPr>
        <p:spPr>
          <a:xfrm>
            <a:off x="8362509" y="5665081"/>
            <a:ext cx="640143" cy="6401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204;p20"/>
          <p:cNvSpPr/>
          <p:nvPr/>
        </p:nvSpPr>
        <p:spPr>
          <a:xfrm>
            <a:off x="5988793" y="5632904"/>
            <a:ext cx="640143" cy="6401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221;p20"/>
          <p:cNvSpPr/>
          <p:nvPr/>
        </p:nvSpPr>
        <p:spPr>
          <a:xfrm>
            <a:off x="5596176" y="5997012"/>
            <a:ext cx="3808755" cy="52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dirty="0" smtClean="0">
                <a:latin typeface="Century Gothic" panose="020B0502020202020204" pitchFamily="34" charset="0"/>
              </a:rPr>
              <a:t>Взаимодействие </a:t>
            </a:r>
            <a:r>
              <a:rPr lang="ru-RU" sz="1600" b="1" dirty="0">
                <a:latin typeface="Century Gothic" panose="020B0502020202020204" pitchFamily="34" charset="0"/>
              </a:rPr>
              <a:t>административных структур </a:t>
            </a:r>
            <a:r>
              <a:rPr lang="ru-RU" sz="1600" b="1" dirty="0" smtClean="0">
                <a:latin typeface="Century Gothic" panose="020B0502020202020204" pitchFamily="34" charset="0"/>
              </a:rPr>
              <a:t>с ППС</a:t>
            </a:r>
            <a:endParaRPr sz="1600" b="1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222;p20"/>
          <p:cNvSpPr/>
          <p:nvPr/>
        </p:nvSpPr>
        <p:spPr>
          <a:xfrm>
            <a:off x="9061282" y="2246700"/>
            <a:ext cx="2760765" cy="37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600" b="1" dirty="0" smtClean="0">
                <a:latin typeface="Century Gothic" panose="020B0502020202020204" pitchFamily="34" charset="0"/>
              </a:rPr>
              <a:t>Внутриинститутские объединенные учебные планы</a:t>
            </a:r>
            <a:endParaRPr sz="1600" b="1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223;p20"/>
          <p:cNvSpPr/>
          <p:nvPr/>
        </p:nvSpPr>
        <p:spPr>
          <a:xfrm>
            <a:off x="9445525" y="3145336"/>
            <a:ext cx="2774556" cy="45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Совместные компьютерные классы и лаборатории общего пользования</a:t>
            </a:r>
            <a:endParaRPr sz="1600" b="1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224;p20"/>
          <p:cNvSpPr/>
          <p:nvPr/>
        </p:nvSpPr>
        <p:spPr>
          <a:xfrm>
            <a:off x="9000541" y="4232518"/>
            <a:ext cx="2872001" cy="525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600" b="1" dirty="0" smtClean="0">
                <a:latin typeface="Century Gothic" pitchFamily="34" charset="0"/>
                <a:ea typeface="Century Gothic"/>
                <a:sym typeface="Century Gothic"/>
              </a:rPr>
              <a:t>Создание онлайн-курсов</a:t>
            </a:r>
            <a:endParaRPr sz="1600" b="1" dirty="0">
              <a:solidFill>
                <a:srgbClr val="000000"/>
              </a:solidFill>
              <a:latin typeface="Century Gothic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219;p20"/>
          <p:cNvSpPr/>
          <p:nvPr/>
        </p:nvSpPr>
        <p:spPr>
          <a:xfrm>
            <a:off x="3322137" y="1038535"/>
            <a:ext cx="2885101" cy="24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ru-RU" sz="1600" b="1" dirty="0" smtClean="0">
                <a:latin typeface="Century Gothic" panose="020B0502020202020204" pitchFamily="34" charset="0"/>
              </a:rPr>
              <a:t>Научно-исследовательские центры и лаборатории в рамках института</a:t>
            </a:r>
            <a:endParaRPr sz="1600" b="1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220;p20"/>
          <p:cNvSpPr/>
          <p:nvPr/>
        </p:nvSpPr>
        <p:spPr>
          <a:xfrm>
            <a:off x="2219104" y="2296955"/>
            <a:ext cx="3170565" cy="22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Развитие публикационной активности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220;p20"/>
          <p:cNvSpPr/>
          <p:nvPr/>
        </p:nvSpPr>
        <p:spPr>
          <a:xfrm>
            <a:off x="2593922" y="3004328"/>
            <a:ext cx="3162209" cy="24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ru-RU" sz="1600" b="1" dirty="0">
                <a:latin typeface="Century Gothic" panose="020B0502020202020204" pitchFamily="34" charset="0"/>
              </a:rPr>
              <a:t>Ф</a:t>
            </a:r>
            <a:r>
              <a:rPr lang="ru-RU" sz="1600" b="1" dirty="0" smtClean="0">
                <a:latin typeface="Century Gothic" panose="020B0502020202020204" pitchFamily="34" charset="0"/>
              </a:rPr>
              <a:t>инансирование </a:t>
            </a:r>
            <a:r>
              <a:rPr lang="ru-RU" sz="1600" b="1" dirty="0">
                <a:latin typeface="Century Gothic" panose="020B0502020202020204" pitchFamily="34" charset="0"/>
              </a:rPr>
              <a:t>участия в научных конференциях и семи</a:t>
            </a:r>
            <a:r>
              <a:rPr lang="ru-RU" sz="1600" b="1" dirty="0"/>
              <a:t>нарах</a:t>
            </a:r>
            <a:endParaRPr sz="1600" b="1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221;p20"/>
          <p:cNvSpPr/>
          <p:nvPr/>
        </p:nvSpPr>
        <p:spPr>
          <a:xfrm>
            <a:off x="3087308" y="3937009"/>
            <a:ext cx="2811877" cy="52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Открытие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докторантуры</a:t>
            </a:r>
            <a:endParaRPr sz="1600" b="1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221;p20"/>
          <p:cNvSpPr/>
          <p:nvPr/>
        </p:nvSpPr>
        <p:spPr>
          <a:xfrm>
            <a:off x="2205254" y="5641621"/>
            <a:ext cx="3723356" cy="52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ru-RU" sz="1600" b="1" dirty="0" smtClean="0">
                <a:latin typeface="Century Gothic" panose="020B0502020202020204" pitchFamily="34" charset="0"/>
              </a:rPr>
              <a:t>Повышение зарплаты </a:t>
            </a:r>
          </a:p>
          <a:p>
            <a:pPr lvl="0" algn="r"/>
            <a:r>
              <a:rPr lang="ru-RU" sz="1600" b="1" dirty="0" smtClean="0">
                <a:latin typeface="Century Gothic" panose="020B0502020202020204" pitchFamily="34" charset="0"/>
              </a:rPr>
              <a:t>рядовых сотрудников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endParaRPr sz="1600" b="1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221;p20"/>
          <p:cNvSpPr/>
          <p:nvPr/>
        </p:nvSpPr>
        <p:spPr>
          <a:xfrm>
            <a:off x="1707654" y="5426800"/>
            <a:ext cx="3723356" cy="52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endParaRPr sz="1600" b="1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221;p20"/>
          <p:cNvSpPr/>
          <p:nvPr/>
        </p:nvSpPr>
        <p:spPr>
          <a:xfrm>
            <a:off x="9049856" y="5564769"/>
            <a:ext cx="3723356" cy="52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600" b="1" dirty="0" smtClean="0">
                <a:latin typeface="Century Gothic" panose="020B0502020202020204" pitchFamily="34" charset="0"/>
              </a:rPr>
              <a:t>Создание </a:t>
            </a:r>
            <a:r>
              <a:rPr lang="ru-RU" sz="1600" b="1" dirty="0">
                <a:latin typeface="Century Gothic" panose="020B0502020202020204" pitchFamily="34" charset="0"/>
              </a:rPr>
              <a:t>комфортных </a:t>
            </a:r>
            <a:endParaRPr lang="ru-RU" sz="1600" b="1" dirty="0" smtClean="0">
              <a:latin typeface="Century Gothic" panose="020B0502020202020204" pitchFamily="34" charset="0"/>
            </a:endParaRPr>
          </a:p>
          <a:p>
            <a:pPr lvl="0"/>
            <a:r>
              <a:rPr lang="ru-RU" sz="1600" b="1" dirty="0" smtClean="0">
                <a:latin typeface="Century Gothic" panose="020B0502020202020204" pitchFamily="34" charset="0"/>
              </a:rPr>
              <a:t>условий </a:t>
            </a:r>
            <a:r>
              <a:rPr lang="ru-RU" sz="1600" b="1" dirty="0">
                <a:latin typeface="Century Gothic" panose="020B0502020202020204" pitchFamily="34" charset="0"/>
              </a:rPr>
              <a:t>работы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endParaRPr sz="1600" b="1" dirty="0">
              <a:solidFill>
                <a:srgbClr val="00000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418;p27"/>
          <p:cNvSpPr/>
          <p:nvPr/>
        </p:nvSpPr>
        <p:spPr>
          <a:xfrm>
            <a:off x="6144923" y="5802059"/>
            <a:ext cx="301831" cy="301831"/>
          </a:xfrm>
          <a:custGeom>
            <a:avLst/>
            <a:gdLst/>
            <a:ahLst/>
            <a:cxnLst/>
            <a:rect l="l" t="t" r="r" b="b"/>
            <a:pathLst>
              <a:path w="5829300" h="5829300" extrusionOk="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9526" y="2632405"/>
                </a:moveTo>
                <a:cubicBezTo>
                  <a:pt x="4113219" y="2686098"/>
                  <a:pt x="4113219" y="2777233"/>
                  <a:pt x="4059526" y="2830935"/>
                </a:cubicBezTo>
                <a:cubicBezTo>
                  <a:pt x="4029151" y="2861310"/>
                  <a:pt x="3998767" y="2869083"/>
                  <a:pt x="3960619" y="2869083"/>
                </a:cubicBezTo>
                <a:cubicBezTo>
                  <a:pt x="3922471" y="2869083"/>
                  <a:pt x="3892087" y="2853538"/>
                  <a:pt x="3861711" y="2830935"/>
                </a:cubicBezTo>
                <a:lnTo>
                  <a:pt x="3052067" y="2021996"/>
                </a:lnTo>
                <a:lnTo>
                  <a:pt x="3052067" y="4257351"/>
                </a:lnTo>
                <a:cubicBezTo>
                  <a:pt x="3052067" y="4333656"/>
                  <a:pt x="2991307" y="4394416"/>
                  <a:pt x="2915002" y="4394416"/>
                </a:cubicBezTo>
                <a:cubicBezTo>
                  <a:pt x="2838698" y="4394416"/>
                  <a:pt x="2777938" y="4333656"/>
                  <a:pt x="2777938" y="4257351"/>
                </a:cubicBezTo>
                <a:lnTo>
                  <a:pt x="2777938" y="2021996"/>
                </a:lnTo>
                <a:lnTo>
                  <a:pt x="1976066" y="2823162"/>
                </a:lnTo>
                <a:cubicBezTo>
                  <a:pt x="1922374" y="2876855"/>
                  <a:pt x="1831238" y="2876855"/>
                  <a:pt x="1777536" y="2823162"/>
                </a:cubicBezTo>
                <a:cubicBezTo>
                  <a:pt x="1723835" y="2769470"/>
                  <a:pt x="1723844" y="2678335"/>
                  <a:pt x="1777536" y="2624633"/>
                </a:cubicBezTo>
                <a:lnTo>
                  <a:pt x="2815381" y="1587494"/>
                </a:lnTo>
                <a:cubicBezTo>
                  <a:pt x="2823153" y="1579721"/>
                  <a:pt x="2830925" y="1571949"/>
                  <a:pt x="2837993" y="1571949"/>
                </a:cubicBezTo>
                <a:lnTo>
                  <a:pt x="2845765" y="1564177"/>
                </a:lnTo>
                <a:cubicBezTo>
                  <a:pt x="2853538" y="1564177"/>
                  <a:pt x="2853538" y="1556404"/>
                  <a:pt x="2861310" y="1556404"/>
                </a:cubicBezTo>
                <a:cubicBezTo>
                  <a:pt x="2869083" y="1556404"/>
                  <a:pt x="2869083" y="1556404"/>
                  <a:pt x="2876855" y="1548632"/>
                </a:cubicBezTo>
                <a:cubicBezTo>
                  <a:pt x="2884627" y="1548632"/>
                  <a:pt x="2884627" y="1548632"/>
                  <a:pt x="2892400" y="1548632"/>
                </a:cubicBezTo>
                <a:cubicBezTo>
                  <a:pt x="2907944" y="1548632"/>
                  <a:pt x="2930547" y="1548632"/>
                  <a:pt x="2946092" y="1548632"/>
                </a:cubicBezTo>
                <a:cubicBezTo>
                  <a:pt x="2953865" y="1548632"/>
                  <a:pt x="2953865" y="1548632"/>
                  <a:pt x="2961637" y="1548632"/>
                </a:cubicBezTo>
                <a:cubicBezTo>
                  <a:pt x="2969409" y="1548632"/>
                  <a:pt x="2969409" y="1548632"/>
                  <a:pt x="2977182" y="1556404"/>
                </a:cubicBezTo>
                <a:cubicBezTo>
                  <a:pt x="2984954" y="1556404"/>
                  <a:pt x="2984954" y="1564177"/>
                  <a:pt x="2992726" y="1564177"/>
                </a:cubicBezTo>
                <a:cubicBezTo>
                  <a:pt x="2992726" y="1564177"/>
                  <a:pt x="3000499" y="1564177"/>
                  <a:pt x="3000499" y="1571949"/>
                </a:cubicBezTo>
                <a:cubicBezTo>
                  <a:pt x="3008271" y="1579721"/>
                  <a:pt x="3016044" y="1579721"/>
                  <a:pt x="3023111" y="1587494"/>
                </a:cubicBezTo>
                <a:lnTo>
                  <a:pt x="4059526" y="2632405"/>
                </a:lnTo>
                <a:close/>
              </a:path>
            </a:pathLst>
          </a:custGeom>
          <a:solidFill>
            <a:srgbClr val="171616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" name="Google Shape;329;p27"/>
          <p:cNvSpPr/>
          <p:nvPr/>
        </p:nvSpPr>
        <p:spPr>
          <a:xfrm>
            <a:off x="8531911" y="5863254"/>
            <a:ext cx="301338" cy="244621"/>
          </a:xfrm>
          <a:custGeom>
            <a:avLst/>
            <a:gdLst/>
            <a:ahLst/>
            <a:cxnLst/>
            <a:rect l="l" t="t" r="r" b="b"/>
            <a:pathLst>
              <a:path w="5819775" h="4724400" extrusionOk="0">
                <a:moveTo>
                  <a:pt x="5682644" y="709860"/>
                </a:moveTo>
                <a:lnTo>
                  <a:pt x="5119449" y="146656"/>
                </a:lnTo>
                <a:cubicBezTo>
                  <a:pt x="5029486" y="56693"/>
                  <a:pt x="4907023" y="0"/>
                  <a:pt x="4768682" y="0"/>
                </a:cubicBezTo>
                <a:cubicBezTo>
                  <a:pt x="4629579" y="0"/>
                  <a:pt x="4515431" y="49139"/>
                  <a:pt x="4417914" y="146656"/>
                </a:cubicBezTo>
                <a:lnTo>
                  <a:pt x="2146964" y="2424408"/>
                </a:lnTo>
                <a:lnTo>
                  <a:pt x="1412157" y="1689602"/>
                </a:lnTo>
                <a:cubicBezTo>
                  <a:pt x="1306325" y="1583769"/>
                  <a:pt x="1167222" y="1526315"/>
                  <a:pt x="1012250" y="1526315"/>
                </a:cubicBezTo>
                <a:cubicBezTo>
                  <a:pt x="865594" y="1526315"/>
                  <a:pt x="718176" y="1583769"/>
                  <a:pt x="612343" y="1689602"/>
                </a:cubicBezTo>
                <a:lnTo>
                  <a:pt x="163297" y="2138648"/>
                </a:lnTo>
                <a:cubicBezTo>
                  <a:pt x="57455" y="2244481"/>
                  <a:pt x="0" y="2383584"/>
                  <a:pt x="0" y="2538555"/>
                </a:cubicBezTo>
                <a:cubicBezTo>
                  <a:pt x="0" y="2693527"/>
                  <a:pt x="57455" y="2832630"/>
                  <a:pt x="163287" y="2938463"/>
                </a:cubicBezTo>
                <a:lnTo>
                  <a:pt x="1804502" y="4579677"/>
                </a:lnTo>
                <a:cubicBezTo>
                  <a:pt x="1894465" y="4669641"/>
                  <a:pt x="2016928" y="4726334"/>
                  <a:pt x="2155269" y="4726334"/>
                </a:cubicBezTo>
                <a:cubicBezTo>
                  <a:pt x="2294373" y="4726334"/>
                  <a:pt x="2408520" y="4677195"/>
                  <a:pt x="2506037" y="4579677"/>
                </a:cubicBezTo>
                <a:lnTo>
                  <a:pt x="5682634" y="1403842"/>
                </a:lnTo>
                <a:cubicBezTo>
                  <a:pt x="5772598" y="1313879"/>
                  <a:pt x="5829291" y="1191416"/>
                  <a:pt x="5829291" y="1053075"/>
                </a:cubicBezTo>
                <a:cubicBezTo>
                  <a:pt x="5829300" y="913971"/>
                  <a:pt x="5771846" y="799062"/>
                  <a:pt x="5682644" y="709860"/>
                </a:cubicBezTo>
                <a:close/>
                <a:moveTo>
                  <a:pt x="5461902" y="1191416"/>
                </a:moveTo>
                <a:lnTo>
                  <a:pt x="2294373" y="4367251"/>
                </a:lnTo>
                <a:cubicBezTo>
                  <a:pt x="2221040" y="4440584"/>
                  <a:pt x="2098577" y="4440584"/>
                  <a:pt x="2025244" y="4367251"/>
                </a:cubicBezTo>
                <a:lnTo>
                  <a:pt x="383276" y="2717721"/>
                </a:lnTo>
                <a:cubicBezTo>
                  <a:pt x="334137" y="2668581"/>
                  <a:pt x="309944" y="2603573"/>
                  <a:pt x="309944" y="2530240"/>
                </a:cubicBezTo>
                <a:cubicBezTo>
                  <a:pt x="309944" y="2456907"/>
                  <a:pt x="334137" y="2391137"/>
                  <a:pt x="383276" y="2342760"/>
                </a:cubicBezTo>
                <a:lnTo>
                  <a:pt x="832323" y="1893713"/>
                </a:lnTo>
                <a:cubicBezTo>
                  <a:pt x="881463" y="1844573"/>
                  <a:pt x="946471" y="1820380"/>
                  <a:pt x="1019804" y="1820380"/>
                </a:cubicBezTo>
                <a:cubicBezTo>
                  <a:pt x="1093137" y="1820380"/>
                  <a:pt x="1158907" y="1844573"/>
                  <a:pt x="1207284" y="1893713"/>
                </a:cubicBezTo>
                <a:lnTo>
                  <a:pt x="2032054" y="2742667"/>
                </a:lnTo>
                <a:cubicBezTo>
                  <a:pt x="2089509" y="2800121"/>
                  <a:pt x="2187026" y="2800121"/>
                  <a:pt x="2244481" y="2742667"/>
                </a:cubicBezTo>
                <a:lnTo>
                  <a:pt x="4628817" y="358331"/>
                </a:lnTo>
                <a:cubicBezTo>
                  <a:pt x="4702150" y="284998"/>
                  <a:pt x="4824613" y="284998"/>
                  <a:pt x="4897945" y="358331"/>
                </a:cubicBezTo>
                <a:lnTo>
                  <a:pt x="5461149" y="921534"/>
                </a:lnTo>
                <a:cubicBezTo>
                  <a:pt x="5493659" y="954043"/>
                  <a:pt x="5518604" y="1003183"/>
                  <a:pt x="5518604" y="1052313"/>
                </a:cubicBezTo>
                <a:cubicBezTo>
                  <a:pt x="5519357" y="1109767"/>
                  <a:pt x="5502717" y="1158907"/>
                  <a:pt x="5461902" y="1191416"/>
                </a:cubicBezTo>
                <a:close/>
              </a:path>
            </a:pathLst>
          </a:custGeom>
          <a:solidFill>
            <a:srgbClr val="171616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2858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396927" y="550081"/>
            <a:ext cx="6862855" cy="1158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accent1"/>
              </a:buClr>
            </a:pPr>
            <a:r>
              <a:rPr lang="ru-RU" b="1" dirty="0" smtClean="0">
                <a:solidFill>
                  <a:schemeClr val="tx1"/>
                </a:solidFill>
              </a:rPr>
              <a:t>ОБЪЕКТИВНОСТЬ,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ПОРЯДОЧНОСТЬ, ПРОФЕССИОНАЛИЗМ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6535590" y="2619586"/>
            <a:ext cx="380217" cy="380217"/>
          </a:xfrm>
          <a:prstGeom prst="ellipse">
            <a:avLst/>
          </a:prstGeom>
          <a:solidFill>
            <a:srgbClr val="D9E3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42" name="Google Shape;142;p18"/>
          <p:cNvCxnSpPr/>
          <p:nvPr/>
        </p:nvCxnSpPr>
        <p:spPr>
          <a:xfrm>
            <a:off x="0" y="2806601"/>
            <a:ext cx="6517270" cy="309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" name="Рисунок 20" descr="фо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127" y="0"/>
            <a:ext cx="4902884" cy="6858000"/>
          </a:xfrm>
          <a:prstGeom prst="rect">
            <a:avLst/>
          </a:prstGeom>
        </p:spPr>
      </p:pic>
      <p:sp>
        <p:nvSpPr>
          <p:cNvPr id="9" name="Параллелограмм 1"/>
          <p:cNvSpPr/>
          <p:nvPr/>
        </p:nvSpPr>
        <p:spPr>
          <a:xfrm flipH="1">
            <a:off x="0" y="6236556"/>
            <a:ext cx="1074057" cy="621444"/>
          </a:xfrm>
          <a:custGeom>
            <a:avLst/>
            <a:gdLst>
              <a:gd name="connsiteX0" fmla="*/ 0 w 1255595"/>
              <a:gd name="connsiteY0" fmla="*/ 624619 h 624619"/>
              <a:gd name="connsiteX1" fmla="*/ 156155 w 1255595"/>
              <a:gd name="connsiteY1" fmla="*/ 0 h 624619"/>
              <a:gd name="connsiteX2" fmla="*/ 1255595 w 1255595"/>
              <a:gd name="connsiteY2" fmla="*/ 0 h 624619"/>
              <a:gd name="connsiteX3" fmla="*/ 1099440 w 1255595"/>
              <a:gd name="connsiteY3" fmla="*/ 624619 h 624619"/>
              <a:gd name="connsiteX4" fmla="*/ 0 w 1255595"/>
              <a:gd name="connsiteY4" fmla="*/ 624619 h 624619"/>
              <a:gd name="connsiteX0" fmla="*/ 0 w 1100020"/>
              <a:gd name="connsiteY0" fmla="*/ 627794 h 627794"/>
              <a:gd name="connsiteX1" fmla="*/ 156155 w 1100020"/>
              <a:gd name="connsiteY1" fmla="*/ 3175 h 627794"/>
              <a:gd name="connsiteX2" fmla="*/ 1100020 w 1100020"/>
              <a:gd name="connsiteY2" fmla="*/ 0 h 627794"/>
              <a:gd name="connsiteX3" fmla="*/ 1099440 w 1100020"/>
              <a:gd name="connsiteY3" fmla="*/ 627794 h 627794"/>
              <a:gd name="connsiteX4" fmla="*/ 0 w 1100020"/>
              <a:gd name="connsiteY4" fmla="*/ 627794 h 627794"/>
              <a:gd name="connsiteX0" fmla="*/ 0 w 1185745"/>
              <a:gd name="connsiteY0" fmla="*/ 621444 h 627794"/>
              <a:gd name="connsiteX1" fmla="*/ 241880 w 1185745"/>
              <a:gd name="connsiteY1" fmla="*/ 3175 h 627794"/>
              <a:gd name="connsiteX2" fmla="*/ 1185745 w 1185745"/>
              <a:gd name="connsiteY2" fmla="*/ 0 h 627794"/>
              <a:gd name="connsiteX3" fmla="*/ 1185165 w 1185745"/>
              <a:gd name="connsiteY3" fmla="*/ 627794 h 627794"/>
              <a:gd name="connsiteX4" fmla="*/ 0 w 1185745"/>
              <a:gd name="connsiteY4" fmla="*/ 621444 h 627794"/>
              <a:gd name="connsiteX0" fmla="*/ 0 w 1185745"/>
              <a:gd name="connsiteY0" fmla="*/ 621444 h 621444"/>
              <a:gd name="connsiteX1" fmla="*/ 241880 w 1185745"/>
              <a:gd name="connsiteY1" fmla="*/ 3175 h 621444"/>
              <a:gd name="connsiteX2" fmla="*/ 1185745 w 1185745"/>
              <a:gd name="connsiteY2" fmla="*/ 0 h 621444"/>
              <a:gd name="connsiteX3" fmla="*/ 1175640 w 1185745"/>
              <a:gd name="connsiteY3" fmla="*/ 611919 h 621444"/>
              <a:gd name="connsiteX4" fmla="*/ 0 w 1185745"/>
              <a:gd name="connsiteY4" fmla="*/ 621444 h 621444"/>
              <a:gd name="connsiteX0" fmla="*/ 0 w 1185745"/>
              <a:gd name="connsiteY0" fmla="*/ 621444 h 621444"/>
              <a:gd name="connsiteX1" fmla="*/ 241880 w 1185745"/>
              <a:gd name="connsiteY1" fmla="*/ 3175 h 621444"/>
              <a:gd name="connsiteX2" fmla="*/ 1185745 w 1185745"/>
              <a:gd name="connsiteY2" fmla="*/ 0 h 621444"/>
              <a:gd name="connsiteX3" fmla="*/ 1181990 w 1185745"/>
              <a:gd name="connsiteY3" fmla="*/ 608744 h 621444"/>
              <a:gd name="connsiteX4" fmla="*/ 0 w 1185745"/>
              <a:gd name="connsiteY4" fmla="*/ 621444 h 621444"/>
              <a:gd name="connsiteX0" fmla="*/ 0 w 1185745"/>
              <a:gd name="connsiteY0" fmla="*/ 621444 h 621444"/>
              <a:gd name="connsiteX1" fmla="*/ 241880 w 1185745"/>
              <a:gd name="connsiteY1" fmla="*/ 3175 h 621444"/>
              <a:gd name="connsiteX2" fmla="*/ 1185745 w 1185745"/>
              <a:gd name="connsiteY2" fmla="*/ 0 h 621444"/>
              <a:gd name="connsiteX3" fmla="*/ 1185165 w 1185745"/>
              <a:gd name="connsiteY3" fmla="*/ 621444 h 621444"/>
              <a:gd name="connsiteX4" fmla="*/ 0 w 1185745"/>
              <a:gd name="connsiteY4" fmla="*/ 621444 h 62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5745" h="621444">
                <a:moveTo>
                  <a:pt x="0" y="621444"/>
                </a:moveTo>
                <a:lnTo>
                  <a:pt x="241880" y="3175"/>
                </a:lnTo>
                <a:lnTo>
                  <a:pt x="1185745" y="0"/>
                </a:lnTo>
                <a:cubicBezTo>
                  <a:pt x="1185552" y="209265"/>
                  <a:pt x="1185358" y="412179"/>
                  <a:pt x="1185165" y="621444"/>
                </a:cubicBezTo>
                <a:lnTo>
                  <a:pt x="0" y="62144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Google Shape;146;p18"/>
          <p:cNvSpPr/>
          <p:nvPr/>
        </p:nvSpPr>
        <p:spPr>
          <a:xfrm flipH="1">
            <a:off x="252718" y="6347651"/>
            <a:ext cx="568619" cy="399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endParaRPr sz="2000" b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6927" y="3055351"/>
            <a:ext cx="4410182" cy="2157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3200" b="1" dirty="0" smtClean="0">
                <a:solidFill>
                  <a:schemeClr val="accent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ВМЕСТЕ МЫ </a:t>
            </a:r>
          </a:p>
          <a:p>
            <a:pPr>
              <a:lnSpc>
                <a:spcPct val="107000"/>
              </a:lnSpc>
            </a:pPr>
            <a:r>
              <a:rPr lang="ru-RU" sz="3200" b="1" dirty="0" smtClean="0">
                <a:solidFill>
                  <a:schemeClr val="accent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СМОЖЕМ ДОСТИЧЬ </a:t>
            </a:r>
          </a:p>
          <a:p>
            <a:pPr>
              <a:lnSpc>
                <a:spcPct val="107000"/>
              </a:lnSpc>
            </a:pPr>
            <a:r>
              <a:rPr lang="ru-RU" sz="3200" b="1" dirty="0" smtClean="0">
                <a:solidFill>
                  <a:schemeClr val="accent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МАКСИМАЛЬНЫХ </a:t>
            </a:r>
          </a:p>
          <a:p>
            <a:pPr>
              <a:lnSpc>
                <a:spcPct val="107000"/>
              </a:lnSpc>
            </a:pPr>
            <a:r>
              <a:rPr lang="ru-RU" sz="3200" b="1" dirty="0" smtClean="0">
                <a:solidFill>
                  <a:schemeClr val="accent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РЕЗУЛЬТАТОВ!</a:t>
            </a:r>
            <a:endParaRPr lang="ru-RU" sz="3200" b="1" dirty="0">
              <a:solidFill>
                <a:schemeClr val="accent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s 16">
      <a:dk1>
        <a:srgbClr val="242423"/>
      </a:dk1>
      <a:lt1>
        <a:srgbClr val="FFFFFF"/>
      </a:lt1>
      <a:dk2>
        <a:srgbClr val="242423"/>
      </a:dk2>
      <a:lt2>
        <a:srgbClr val="E7E6E6"/>
      </a:lt2>
      <a:accent1>
        <a:srgbClr val="4677EA"/>
      </a:accent1>
      <a:accent2>
        <a:srgbClr val="CFDBD5"/>
      </a:accent2>
      <a:accent3>
        <a:srgbClr val="A5A5A5"/>
      </a:accent3>
      <a:accent4>
        <a:srgbClr val="E8EDDF"/>
      </a:accent4>
      <a:accent5>
        <a:srgbClr val="252525"/>
      </a:accent5>
      <a:accent6>
        <a:srgbClr val="333433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261</Words>
  <Application>Microsoft Office PowerPoint</Application>
  <PresentationFormat>Широкоэкранный</PresentationFormat>
  <Paragraphs>81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Times New Roman</vt:lpstr>
      <vt:lpstr>Arial Black</vt:lpstr>
      <vt:lpstr>Arial</vt:lpstr>
      <vt:lpstr>Century Gothic</vt:lpstr>
      <vt:lpstr>Calibri</vt:lpstr>
      <vt:lpstr>Tema de Office</vt:lpstr>
      <vt:lpstr>Презентация PowerPoint</vt:lpstr>
      <vt:lpstr>Карьера со студенческой  скамьи</vt:lpstr>
      <vt:lpstr>Презентация PowerPoint</vt:lpstr>
      <vt:lpstr>Презентация PowerPoint</vt:lpstr>
      <vt:lpstr>Основные  задачи</vt:lpstr>
      <vt:lpstr>ОБЪЕКТИВНОСТЬ, ПОРЯДОЧНОСТЬ, ПРОФЕССИОНАЛИЗМ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PRESENTATION BYSLIDECROE</dc:title>
  <dc:creator>Albert Albert</dc:creator>
  <cp:lastModifiedBy>Сафин Руслан Рушанович</cp:lastModifiedBy>
  <cp:revision>75</cp:revision>
  <dcterms:modified xsi:type="dcterms:W3CDTF">2023-05-10T05:47:48Z</dcterms:modified>
</cp:coreProperties>
</file>